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70" r:id="rId5"/>
    <p:sldId id="260" r:id="rId6"/>
    <p:sldId id="261" r:id="rId7"/>
    <p:sldId id="262" r:id="rId8"/>
    <p:sldId id="266" r:id="rId9"/>
    <p:sldId id="267" r:id="rId10"/>
    <p:sldId id="268" r:id="rId11"/>
    <p:sldId id="264" r:id="rId12"/>
    <p:sldId id="263" r:id="rId13"/>
    <p:sldId id="265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на тему: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«Ребенок - главный пассажир»</a:t>
            </a:r>
            <a:endParaRPr lang="ru-RU" sz="36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800219" cy="63367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C:\Users\Екатерина\Desktop\презентация по пдд\0214126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6048671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31640" y="764704"/>
            <a:ext cx="7499350" cy="4800600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2-3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Кресла для детей от 3,5 до 12 лет (от 15 до 36кг)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Екатерина\Desktop\презентация по пдд\kak_vibrat_avtokreslo_626_83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331236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катерина\Desktop\презентация по пдд\T2sK8hXadMXXXXXXXX_!!5870162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25" t="7254" r="14508"/>
          <a:stretch/>
        </p:blipFill>
        <p:spPr bwMode="auto">
          <a:xfrm>
            <a:off x="5148064" y="2204864"/>
            <a:ext cx="3168352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Адаптер для ремня безопасности.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катерина\Desktop\презентация по пдд\39473161.4c62dczq9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818" y="1340768"/>
            <a:ext cx="8174182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 адаптере для ремня безопасности.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правилах дорожного движения неспроста сказано, что детей до 12 лет можно перевозить только в специальных удерживающих устройствах. Если зафиксировать ребёнка ремнями безопасности, то верхняя часть пояса будет проходить по шее малыша, а не по груди, как у взрослого. Выпускают специальные адаптеры для ремней безопасности, которые спускают ремень на грудь, но есть один нюанс: вместе с верхним поясом передвигается и нижний. С костей таза он перемещается на мягкие ткани живота. Во время столкновения ремень может травмировать внутренние органы живота.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Степень защиты с адаптером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катерина\Desktop\презентация по пдд\c101f680fd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848872" cy="53593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Наклейки для машин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Екатерина\Desktop\презентация по пдд\7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1043608" y="1340768"/>
            <a:ext cx="2741067" cy="24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катерина\Desktop\презентация по пдд\1465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2921000" cy="21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катерина\Desktop\презентация по пдд\02141260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37626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Екатерина\Desktop\презентация по пдд\26620392.63341107.jpeg"/>
          <p:cNvPicPr>
            <a:picLocks noChangeAspect="1" noChangeArrowheads="1"/>
          </p:cNvPicPr>
          <p:nvPr/>
        </p:nvPicPr>
        <p:blipFill>
          <a:blip r:embed="rId5" cstate="print"/>
          <a:srcRect t="1876"/>
          <a:stretch>
            <a:fillRect/>
          </a:stretch>
        </p:blipFill>
        <p:spPr bwMode="auto">
          <a:xfrm>
            <a:off x="1619672" y="3645024"/>
            <a:ext cx="2448272" cy="3212976"/>
          </a:xfrm>
          <a:prstGeom prst="rect">
            <a:avLst/>
          </a:prstGeom>
          <a:noFill/>
        </p:spPr>
      </p:pic>
      <p:pic>
        <p:nvPicPr>
          <p:cNvPr id="5123" name="Picture 3" descr="C:\Users\Екатерина\Desktop\презентация по пдд\h-BOAKxuKh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64637"/>
            <a:ext cx="3960440" cy="3193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3140968"/>
            <a:ext cx="6840537" cy="3287712"/>
          </a:xfrm>
        </p:spPr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endParaRPr lang="ru-RU" sz="54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Желаю всем безопасных дорог!</a:t>
            </a:r>
            <a:endParaRPr lang="ru-RU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69269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C:\Users\Екатерина\Desktop\презентация по пдд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16832"/>
            <a:ext cx="2174642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Опасности в автомобиле!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Самое опасное место в автомобиле рядом с водителем!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пользоваться ремнями безопасности, так же для детей существует специальный адаптер !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использовать специальные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автокресла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столкновение неизбежно – наклони голову к ногам закрыв её руками!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Выбравшись из машины отойди от неё на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15-20 метров.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чего необходимо детское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катерина\Desktop\презентация по пдд\1ea2c84s-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4320480" cy="55962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презентация по пдд\25805024.jpg"/>
          <p:cNvPicPr>
            <a:picLocks noChangeAspect="1" noChangeArrowheads="1"/>
          </p:cNvPicPr>
          <p:nvPr/>
        </p:nvPicPr>
        <p:blipFill>
          <a:blip r:embed="rId2" cstate="print"/>
          <a:srcRect b="14090"/>
          <a:stretch>
            <a:fillRect/>
          </a:stretch>
        </p:blipFill>
        <p:spPr bwMode="auto">
          <a:xfrm>
            <a:off x="971600" y="1556792"/>
            <a:ext cx="8136904" cy="460851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Безопасность!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- наше богатство!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4102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Самые важные пассажиры в вашем автомобиле - это дети: непредсказуемые, непоседливые, и для того, чтобы обеспечить им надёжность и комфорт, у каждого из родителей, у кого есть авто, должно быть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первую очередь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это безопасность ребёнка во время движения машины. И конечно 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спокойствие родителей, ведь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ребёнок сидит чётко и не может ёрзать, и лазить по задним сидениям, следовательно, родители могут быть спокойными.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ПДД, а ещё технике безопасности,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необходимо для ребёнка. От аварий не застрахован никто.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правильно подобрать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tv.tvrmogilev.by/images/news/800/513/142314565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17" y="1447800"/>
            <a:ext cx="7486316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автокресел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Екатерина\Desktop\презентация по пдд\T2sK8hXadMXXXXXXXX_!!58701625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25" t="7254" r="14508"/>
          <a:stretch/>
        </p:blipFill>
        <p:spPr bwMode="auto">
          <a:xfrm>
            <a:off x="1475656" y="1628800"/>
            <a:ext cx="1480574" cy="2120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C:\Users\Екатерина\Desktop\презентация по пдд\i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92" r="19699"/>
          <a:stretch/>
        </p:blipFill>
        <p:spPr bwMode="auto">
          <a:xfrm>
            <a:off x="6804248" y="1628800"/>
            <a:ext cx="1519555" cy="2125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C:\Users\Екатерина\Desktop\презентация по пдд\58eb1c6718249abdcf074acdbc9e57a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17" r="13617"/>
          <a:stretch/>
        </p:blipFill>
        <p:spPr bwMode="auto">
          <a:xfrm>
            <a:off x="4355976" y="1700808"/>
            <a:ext cx="1471930" cy="2125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C:\Users\Екатерина\Desktop\презентация по пдд\7-avtokresla-dlya-detej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00" t="7000" r="16600"/>
          <a:stretch/>
        </p:blipFill>
        <p:spPr bwMode="auto">
          <a:xfrm>
            <a:off x="5724128" y="4149080"/>
            <a:ext cx="1809115" cy="2446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6" name="Picture 2" descr="C:\Users\Екатерина\Desktop\презентация по пдд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221088"/>
            <a:ext cx="1809750" cy="21697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Существует 3 группы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автокресел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 росту и весу ребенка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предназначены для детей от рождения до года (до 13кг)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Екатерина\Desktop\презентация по пдд\58eb1c6718249abdcf074acdbc9e57a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17" r="13617"/>
          <a:stretch/>
        </p:blipFill>
        <p:spPr bwMode="auto">
          <a:xfrm>
            <a:off x="1331640" y="2924944"/>
            <a:ext cx="3384376" cy="3933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C:\Users\Екатерина\Desktop\презентация по пдд\5H1pW5tO3mI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096344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548680"/>
            <a:ext cx="7499350" cy="4800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1</a:t>
            </a:r>
          </a:p>
          <a:p>
            <a:pPr algn="just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Кресла этой группы созданы для детей от 9 -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12 месяцев до 3,5 лет (от 9 до 18кг)</a:t>
            </a:r>
          </a:p>
          <a:p>
            <a:endParaRPr lang="ru-RU" dirty="0"/>
          </a:p>
        </p:txBody>
      </p:sp>
      <p:pic>
        <p:nvPicPr>
          <p:cNvPr id="4" name="Рисунок 3" descr="C:\Users\Екатерина\Desktop\презентация по пдд\7-avtokresla-dlya-detej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00" t="7000" r="16600"/>
          <a:stretch/>
        </p:blipFill>
        <p:spPr bwMode="auto">
          <a:xfrm>
            <a:off x="1475656" y="2708920"/>
            <a:ext cx="2808312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C:\Users\Екатерина\Desktop\презентация по пдд\1ea2c84s-96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2952328" cy="382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rgbClr val="002A13"/>
      </a:dk1>
      <a:lt1>
        <a:sysClr val="window" lastClr="FFFFFF"/>
      </a:lt1>
      <a:dk2>
        <a:srgbClr val="009A45"/>
      </a:dk2>
      <a:lt2>
        <a:srgbClr val="15FF7E"/>
      </a:lt2>
      <a:accent1>
        <a:srgbClr val="7030A0"/>
      </a:accent1>
      <a:accent2>
        <a:srgbClr val="7030A0"/>
      </a:accent2>
      <a:accent3>
        <a:srgbClr val="006B30"/>
      </a:accent3>
      <a:accent4>
        <a:srgbClr val="FFFF00"/>
      </a:accent4>
      <a:accent5>
        <a:srgbClr val="002A13"/>
      </a:accent5>
      <a:accent6>
        <a:srgbClr val="002A13"/>
      </a:accent6>
      <a:hlink>
        <a:srgbClr val="FFC000"/>
      </a:hlink>
      <a:folHlink>
        <a:srgbClr val="3667C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650</TotalTime>
  <Words>330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Консультация для родителей на тему: «Ребенок - главный пассажир»</vt:lpstr>
      <vt:lpstr>Опасности в автомобиле! Помни:</vt:lpstr>
      <vt:lpstr>Для чего необходимо детское автокресло ?</vt:lpstr>
      <vt:lpstr>Безопасность!</vt:lpstr>
      <vt:lpstr>Дети - наше богатство!</vt:lpstr>
      <vt:lpstr>Как правильно подобрать автокресло.</vt:lpstr>
      <vt:lpstr>Виды автокресел:</vt:lpstr>
      <vt:lpstr>Существует 3 группы автокресел по росту и весу ребенка</vt:lpstr>
      <vt:lpstr>Слайд 9</vt:lpstr>
      <vt:lpstr>Слайд 10</vt:lpstr>
      <vt:lpstr>Адаптер для ремня безопасности. </vt:lpstr>
      <vt:lpstr>Об адаптере для ремня безопасности.</vt:lpstr>
      <vt:lpstr>Степень защиты с адаптером</vt:lpstr>
      <vt:lpstr>Наклейки для машин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COMP-XP</cp:lastModifiedBy>
  <cp:revision>47</cp:revision>
  <dcterms:created xsi:type="dcterms:W3CDTF">2015-10-13T05:44:43Z</dcterms:created>
  <dcterms:modified xsi:type="dcterms:W3CDTF">2017-09-28T07:10:46Z</dcterms:modified>
</cp:coreProperties>
</file>