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8929750" cy="2500330"/>
          </a:xfrm>
        </p:spPr>
        <p:txBody>
          <a:bodyPr>
            <a:normAutofit/>
          </a:bodyPr>
          <a:lstStyle/>
          <a:p>
            <a:r>
              <a:rPr lang="ru-RU" sz="5000" b="1" dirty="0" smtClean="0"/>
              <a:t>Документация воспитателя </a:t>
            </a:r>
            <a:br>
              <a:rPr lang="ru-RU" sz="5000" b="1" dirty="0" smtClean="0"/>
            </a:br>
            <a:r>
              <a:rPr lang="ru-RU" sz="5000" b="1" dirty="0" smtClean="0"/>
              <a:t>ДОУ по ФГОС</a:t>
            </a:r>
            <a:endParaRPr lang="ru-RU" sz="5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5105400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Подготовила воспитатель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МДОУ №50: Крупина И.В.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Планирование утреннего отрезка времени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928802"/>
            <a:ext cx="771530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По содержанию утренний отрезок времени включает: </a:t>
            </a:r>
          </a:p>
          <a:p>
            <a:pPr>
              <a:buNone/>
            </a:pPr>
            <a:r>
              <a:rPr lang="ru-RU" dirty="0" smtClean="0"/>
              <a:t>• игровую деятельность, </a:t>
            </a:r>
          </a:p>
          <a:p>
            <a:pPr>
              <a:buNone/>
            </a:pPr>
            <a:r>
              <a:rPr lang="ru-RU" dirty="0" smtClean="0"/>
              <a:t>• беседы с детьми, </a:t>
            </a:r>
          </a:p>
          <a:p>
            <a:pPr>
              <a:buNone/>
            </a:pPr>
            <a:r>
              <a:rPr lang="ru-RU" dirty="0" smtClean="0"/>
              <a:t>• рассматривание предметов и иллюстраций, </a:t>
            </a:r>
          </a:p>
          <a:p>
            <a:pPr>
              <a:buNone/>
            </a:pPr>
            <a:r>
              <a:rPr lang="ru-RU" dirty="0" smtClean="0"/>
              <a:t>• короткие наблюдения в природе и явлений общественной жизни.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Количество видов деятельности </a:t>
            </a:r>
            <a:br>
              <a:rPr lang="ru-RU" dirty="0" smtClean="0"/>
            </a:br>
            <a:r>
              <a:rPr lang="ru-RU" dirty="0" smtClean="0"/>
              <a:t>в утренние часы: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928802"/>
            <a:ext cx="771530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• в младшей и средней — 3-4 вида, </a:t>
            </a:r>
          </a:p>
          <a:p>
            <a:pPr>
              <a:buNone/>
            </a:pPr>
            <a:r>
              <a:rPr lang="ru-RU" dirty="0" smtClean="0"/>
              <a:t>• в старшей подготовительной группе — 4-6 видов в зависимости от детей группы (сюда же входит и НОД). </a:t>
            </a:r>
          </a:p>
          <a:p>
            <a:pPr>
              <a:buNone/>
            </a:pPr>
            <a:r>
              <a:rPr lang="ru-RU" dirty="0" smtClean="0"/>
              <a:t>    Воспитатель сам определяет, сколько должно быть видов деятельности, опираясь на программу.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1143000"/>
          </a:xfrm>
        </p:spPr>
        <p:txBody>
          <a:bodyPr/>
          <a:lstStyle/>
          <a:p>
            <a:r>
              <a:rPr lang="ru-RU" dirty="0" smtClean="0"/>
              <a:t>Планирование прогулки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928802"/>
            <a:ext cx="771530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• Если перед прогулкой было физкультурное или музыкальное занятие, то прогулка начнется с наблюдения. </a:t>
            </a:r>
          </a:p>
          <a:p>
            <a:pPr>
              <a:buNone/>
            </a:pPr>
            <a:r>
              <a:rPr lang="ru-RU" dirty="0" smtClean="0"/>
              <a:t>• Если же были спокойные виды деятельности, то прогулка начнется с подвижной деятельности. </a:t>
            </a:r>
          </a:p>
          <a:p>
            <a:pPr>
              <a:buNone/>
            </a:pPr>
            <a:r>
              <a:rPr lang="ru-RU" dirty="0" smtClean="0"/>
              <a:t>• Структура прогулки остается прежней.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Планирование второй </a:t>
            </a:r>
            <a:br>
              <a:rPr lang="ru-RU" dirty="0" smtClean="0"/>
            </a:br>
            <a:r>
              <a:rPr lang="ru-RU" dirty="0" smtClean="0"/>
              <a:t>половины дня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928802"/>
            <a:ext cx="7715304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• Основное место в этом отрезке времени занимает разнообразная игровая деятельность детей. </a:t>
            </a:r>
          </a:p>
          <a:p>
            <a:pPr>
              <a:buNone/>
            </a:pPr>
            <a:r>
              <a:rPr lang="ru-RU" dirty="0" smtClean="0"/>
              <a:t>• После дневного сна хорошо планировать и трудовую деятельность детей: </a:t>
            </a:r>
          </a:p>
          <a:p>
            <a:pPr>
              <a:buNone/>
            </a:pPr>
            <a:r>
              <a:rPr lang="ru-RU" dirty="0" smtClean="0"/>
              <a:t>-уборку групповой комнаты; </a:t>
            </a:r>
          </a:p>
          <a:p>
            <a:pPr>
              <a:buNone/>
            </a:pPr>
            <a:r>
              <a:rPr lang="ru-RU" dirty="0" smtClean="0"/>
              <a:t>-ремонт книг, пособий, настольно-печатных игр; </a:t>
            </a:r>
          </a:p>
          <a:p>
            <a:pPr>
              <a:buNone/>
            </a:pPr>
            <a:r>
              <a:rPr lang="ru-RU" dirty="0" smtClean="0"/>
              <a:t>-стирку кукольного белья, носовых платков, лент; </a:t>
            </a:r>
          </a:p>
          <a:p>
            <a:pPr>
              <a:buNone/>
            </a:pPr>
            <a:r>
              <a:rPr lang="ru-RU" dirty="0" smtClean="0"/>
              <a:t>-изготовление игрушек-самоделок для своих игр и для игр малышей.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428604"/>
            <a:ext cx="7715304" cy="602616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• зрелищные мероприятия, развлечения: </a:t>
            </a:r>
          </a:p>
          <a:p>
            <a:pPr>
              <a:buNone/>
            </a:pPr>
            <a:r>
              <a:rPr lang="ru-RU" dirty="0" smtClean="0"/>
              <a:t>-кукольный, настольный, теневой театры; </a:t>
            </a:r>
          </a:p>
          <a:p>
            <a:pPr>
              <a:buNone/>
            </a:pPr>
            <a:r>
              <a:rPr lang="ru-RU" dirty="0" smtClean="0"/>
              <a:t>-концерты; </a:t>
            </a:r>
          </a:p>
          <a:p>
            <a:pPr>
              <a:buNone/>
            </a:pPr>
            <a:r>
              <a:rPr lang="ru-RU" dirty="0" smtClean="0"/>
              <a:t>-спортивные, музыкальные и литературные досуги; </a:t>
            </a:r>
          </a:p>
          <a:p>
            <a:pPr>
              <a:buNone/>
            </a:pPr>
            <a:r>
              <a:rPr lang="ru-RU" dirty="0" smtClean="0"/>
              <a:t>-слушание аудиозаписей и т.д.; </a:t>
            </a:r>
          </a:p>
          <a:p>
            <a:pPr>
              <a:buNone/>
            </a:pPr>
            <a:r>
              <a:rPr lang="ru-RU" dirty="0" smtClean="0"/>
              <a:t>    Работа музыкально-эстетического цикла, работа по изобразительной деятельности, вечера развлечения. Для расширения кругозора детей можно планировать художественное чтение с продолжением, рассказывание сказок, просмотр репродукций картин классиков и современных художников.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Требования к уровню подготовки воспитанников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928802"/>
            <a:ext cx="771530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• Знать. </a:t>
            </a:r>
          </a:p>
          <a:p>
            <a:pPr>
              <a:buNone/>
            </a:pPr>
            <a:r>
              <a:rPr lang="ru-RU" dirty="0" smtClean="0"/>
              <a:t>• Иметь представление. </a:t>
            </a:r>
          </a:p>
          <a:p>
            <a:pPr>
              <a:buNone/>
            </a:pPr>
            <a:r>
              <a:rPr lang="ru-RU" dirty="0" smtClean="0"/>
              <a:t>• Уметь. </a:t>
            </a:r>
          </a:p>
          <a:p>
            <a:pPr>
              <a:buNone/>
            </a:pPr>
            <a:r>
              <a:rPr lang="ru-RU" dirty="0" smtClean="0"/>
              <a:t>• Кроме того, данные параметры должны быть дифференцированы по принадлежностям к базовой программе и сопутствующим компонентам.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Способы проверки знаний, </a:t>
            </a:r>
            <a:br>
              <a:rPr lang="ru-RU" dirty="0" smtClean="0"/>
            </a:br>
            <a:r>
              <a:rPr lang="ru-RU" dirty="0" smtClean="0"/>
              <a:t>умений и навыков.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928802"/>
            <a:ext cx="771530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• График проверки (месяц и название, диагностика, педагогический анализ). </a:t>
            </a:r>
          </a:p>
          <a:p>
            <a:pPr>
              <a:buNone/>
            </a:pPr>
            <a:r>
              <a:rPr lang="ru-RU" dirty="0" smtClean="0"/>
              <a:t>• Тестовый материал, критерии, шкала уровней могут быть представлены по желанию или являться приложением к рабочей программе.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229600" cy="1143000"/>
          </a:xfrm>
        </p:spPr>
        <p:txBody>
          <a:bodyPr/>
          <a:lstStyle/>
          <a:p>
            <a:r>
              <a:rPr lang="ru-RU" dirty="0" smtClean="0"/>
              <a:t>Список средств обучения.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928802"/>
            <a:ext cx="7715304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• Технические средства обучения (звуковые, визуальные, экранные, </a:t>
            </a:r>
            <a:r>
              <a:rPr lang="ru-RU" dirty="0" err="1" smtClean="0"/>
              <a:t>аудио-визуальные</a:t>
            </a:r>
            <a:r>
              <a:rPr lang="ru-RU" dirty="0" smtClean="0"/>
              <a:t> (кинопроекторы, теле-, видеоаппаратура, </a:t>
            </a:r>
            <a:r>
              <a:rPr lang="ru-RU" dirty="0" err="1" smtClean="0"/>
              <a:t>мультимедийные</a:t>
            </a:r>
            <a:r>
              <a:rPr lang="ru-RU" dirty="0" smtClean="0"/>
              <a:t> системы и др.). </a:t>
            </a:r>
          </a:p>
          <a:p>
            <a:pPr>
              <a:buNone/>
            </a:pPr>
            <a:r>
              <a:rPr lang="ru-RU" dirty="0" smtClean="0"/>
              <a:t>• Учебно-наглядные пособия (плакаты, схемы, таблицы, инструменты, модели, муляжи и т. д.). </a:t>
            </a:r>
          </a:p>
          <a:p>
            <a:pPr>
              <a:buNone/>
            </a:pPr>
            <a:r>
              <a:rPr lang="ru-RU" dirty="0" smtClean="0"/>
              <a:t>• Оборудование.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229600" cy="1143000"/>
          </a:xfrm>
        </p:spPr>
        <p:txBody>
          <a:bodyPr/>
          <a:lstStyle/>
          <a:p>
            <a:r>
              <a:rPr lang="ru-RU" dirty="0" smtClean="0"/>
              <a:t>Методический паспорт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928802"/>
            <a:ext cx="7715304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Учётные карточки (методические паспорта) педагогов содержат информацию об участии педагога в методической и инновационной работе на разных уровнях (дошкольного учреждения, муниципальном, региональном, всероссийском, международном), повышении квалификации. В учётной карточке фиксируется наличие разного рода публикаций, выступлений, проведение открытых мероприятий, участие в конкурсном движении, результаты участия в конкурсах воспитанников. Сосредоточенность этих сведений в одном документе помогает быстро и качественно оформить материалы по аттестации педагога.</a:t>
            </a:r>
            <a:endParaRPr lang="ru-RU" dirty="0"/>
          </a:p>
        </p:txBody>
      </p:sp>
    </p:spTree>
  </p:cSld>
  <p:clrMapOvr>
    <a:masterClrMapping/>
  </p:clrMapOvr>
  <p:transition>
    <p:wheel spokes="2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dirty="0" smtClean="0"/>
              <a:t>Желаю удачи в работе!</a:t>
            </a:r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0098" y="142852"/>
            <a:ext cx="8229600" cy="1143000"/>
          </a:xfrm>
        </p:spPr>
        <p:txBody>
          <a:bodyPr/>
          <a:lstStyle/>
          <a:p>
            <a:r>
              <a:rPr lang="ru-RU" dirty="0" smtClean="0"/>
              <a:t>Документация: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643050"/>
            <a:ext cx="7715304" cy="4525963"/>
          </a:xfrm>
        </p:spPr>
        <p:txBody>
          <a:bodyPr/>
          <a:lstStyle/>
          <a:p>
            <a:r>
              <a:rPr lang="ru-RU" dirty="0" smtClean="0"/>
              <a:t>Локальные акты</a:t>
            </a:r>
          </a:p>
          <a:p>
            <a:r>
              <a:rPr lang="ru-RU" dirty="0" smtClean="0"/>
              <a:t>По организации работы воспитателя</a:t>
            </a:r>
          </a:p>
          <a:p>
            <a:r>
              <a:rPr lang="ru-RU" dirty="0" smtClean="0"/>
              <a:t>По организации работы с воспитанниками</a:t>
            </a:r>
          </a:p>
          <a:p>
            <a:r>
              <a:rPr lang="ru-RU" dirty="0" smtClean="0"/>
              <a:t>По организации взаимодействия с семьями воспитанников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143000"/>
          </a:xfrm>
        </p:spPr>
        <p:txBody>
          <a:bodyPr/>
          <a:lstStyle/>
          <a:p>
            <a:r>
              <a:rPr lang="ru-RU" dirty="0" smtClean="0"/>
              <a:t>Табель посещаемости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928802"/>
            <a:ext cx="7715304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• Сведения о детях и их родителях. </a:t>
            </a:r>
          </a:p>
          <a:p>
            <a:pPr>
              <a:buFontTx/>
              <a:buChar char="-"/>
            </a:pPr>
            <a:r>
              <a:rPr lang="ru-RU" dirty="0" smtClean="0"/>
              <a:t>фамилия, имя ребенка; </a:t>
            </a:r>
          </a:p>
          <a:p>
            <a:pPr>
              <a:buFontTx/>
              <a:buChar char="-"/>
            </a:pPr>
            <a:r>
              <a:rPr lang="ru-RU" dirty="0" smtClean="0"/>
              <a:t>дата рождения; </a:t>
            </a:r>
          </a:p>
          <a:p>
            <a:pPr>
              <a:buFontTx/>
              <a:buChar char="-"/>
            </a:pPr>
            <a:r>
              <a:rPr lang="ru-RU" dirty="0" smtClean="0"/>
              <a:t>адрес проживания и телефоны; </a:t>
            </a:r>
          </a:p>
          <a:p>
            <a:pPr>
              <a:buFontTx/>
              <a:buChar char="-"/>
            </a:pPr>
            <a:r>
              <a:rPr lang="ru-RU" dirty="0" smtClean="0"/>
              <a:t>ФИО родителей, бабушек и дедушек; </a:t>
            </a:r>
          </a:p>
          <a:p>
            <a:pPr>
              <a:buFontTx/>
              <a:buChar char="-"/>
            </a:pPr>
            <a:r>
              <a:rPr lang="ru-RU" dirty="0" smtClean="0"/>
              <a:t>место работы родителей и телефоны; </a:t>
            </a:r>
          </a:p>
          <a:p>
            <a:pPr>
              <a:buFontTx/>
              <a:buChar char="-"/>
            </a:pPr>
            <a:r>
              <a:rPr lang="ru-RU" dirty="0" smtClean="0"/>
              <a:t>социальные статус семьи (количество детей в семье, жилищные условия, полная - не полная семья).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500042"/>
            <a:ext cx="7715304" cy="59547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• Тетрадь здоровья. </a:t>
            </a:r>
          </a:p>
          <a:p>
            <a:pPr>
              <a:buNone/>
            </a:pPr>
            <a:r>
              <a:rPr lang="ru-RU" dirty="0" smtClean="0"/>
              <a:t>• Расписание ННОД </a:t>
            </a:r>
          </a:p>
          <a:p>
            <a:pPr>
              <a:buNone/>
            </a:pPr>
            <a:r>
              <a:rPr lang="ru-RU" dirty="0" smtClean="0"/>
              <a:t>• Рабочая программа </a:t>
            </a:r>
          </a:p>
          <a:p>
            <a:pPr>
              <a:buNone/>
            </a:pPr>
            <a:r>
              <a:rPr lang="ru-RU" dirty="0" smtClean="0"/>
              <a:t>• Диагностика. </a:t>
            </a:r>
          </a:p>
          <a:p>
            <a:pPr>
              <a:buNone/>
            </a:pPr>
            <a:r>
              <a:rPr lang="ru-RU" dirty="0" smtClean="0"/>
              <a:t>• Работа с родителями (протоколы родительских собраний) </a:t>
            </a:r>
          </a:p>
          <a:p>
            <a:pPr>
              <a:buNone/>
            </a:pPr>
            <a:r>
              <a:rPr lang="ru-RU" dirty="0" smtClean="0"/>
              <a:t>• Календарный план работы </a:t>
            </a:r>
          </a:p>
          <a:p>
            <a:pPr>
              <a:buNone/>
            </a:pPr>
            <a:r>
              <a:rPr lang="ru-RU" dirty="0" smtClean="0"/>
              <a:t>• Перспективный план работы 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с родителями (протоколы родительских собраний)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928802"/>
            <a:ext cx="771530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Работа с родителями должна вестись целенаправленно, планомерно и включать в себя индивидуальные и коллективные формы: беседы, родительские собрания, консультации, вечера досугов, выставки, Дни открытых дверей и т. д.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8229600" cy="1143000"/>
          </a:xfrm>
        </p:spPr>
        <p:txBody>
          <a:bodyPr/>
          <a:lstStyle/>
          <a:p>
            <a:r>
              <a:rPr lang="ru-RU" dirty="0" smtClean="0"/>
              <a:t>Календарный план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928802"/>
            <a:ext cx="7715304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• Титульный лист </a:t>
            </a:r>
          </a:p>
          <a:p>
            <a:pPr>
              <a:buNone/>
            </a:pPr>
            <a:r>
              <a:rPr lang="ru-RU" dirty="0" smtClean="0"/>
              <a:t>• Список детей группы </a:t>
            </a:r>
          </a:p>
          <a:p>
            <a:pPr>
              <a:buNone/>
            </a:pPr>
            <a:r>
              <a:rPr lang="ru-RU" dirty="0" smtClean="0"/>
              <a:t>• Расписание ННОД на неделю </a:t>
            </a:r>
          </a:p>
          <a:p>
            <a:pPr>
              <a:buNone/>
            </a:pPr>
            <a:r>
              <a:rPr lang="ru-RU" dirty="0" smtClean="0"/>
              <a:t>• Планирование наблюдений </a:t>
            </a:r>
          </a:p>
          <a:p>
            <a:pPr>
              <a:buNone/>
            </a:pPr>
            <a:r>
              <a:rPr lang="ru-RU" dirty="0" smtClean="0"/>
              <a:t>• Планирование ОВД </a:t>
            </a:r>
          </a:p>
          <a:p>
            <a:pPr>
              <a:buNone/>
            </a:pPr>
            <a:r>
              <a:rPr lang="ru-RU" dirty="0" smtClean="0"/>
              <a:t>• План работы с родителями (на месяц) </a:t>
            </a:r>
          </a:p>
          <a:p>
            <a:pPr>
              <a:buNone/>
            </a:pPr>
            <a:r>
              <a:rPr lang="ru-RU" dirty="0" smtClean="0"/>
              <a:t>• Планирование гимнастик</a:t>
            </a:r>
          </a:p>
          <a:p>
            <a:pPr>
              <a:buNone/>
            </a:pPr>
            <a:r>
              <a:rPr lang="ru-RU" dirty="0" smtClean="0"/>
              <a:t>• Индивидуальная работа с детьми ежедневно или на месяц) </a:t>
            </a:r>
          </a:p>
          <a:p>
            <a:pPr>
              <a:buNone/>
            </a:pPr>
            <a:r>
              <a:rPr lang="ru-RU" dirty="0" smtClean="0"/>
              <a:t>• Планирование совместной деятельности воспитателя  с детьми</a:t>
            </a:r>
          </a:p>
          <a:p>
            <a:pPr>
              <a:buNone/>
            </a:pPr>
            <a:r>
              <a:rPr lang="ru-RU" dirty="0" smtClean="0"/>
              <a:t>• Режим двигательной и интеллектуальной нагрузки + мероприятия по безопасности (прописывается в каждодневных планах в виде подвижных, дидактических и других видов игр; бесед, НОД, гимнастик и т.д.)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dirty="0" smtClean="0"/>
              <a:t>План работы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928802"/>
            <a:ext cx="7715304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Содержание работы с родителями планируется на месяц или неделю. Следует указать, в какие дни и что будет сделано каждым воспитателем группы, и какие </a:t>
            </a:r>
            <a:r>
              <a:rPr lang="ru-RU" dirty="0" err="1" smtClean="0"/>
              <a:t>общесадовские</a:t>
            </a:r>
            <a:r>
              <a:rPr lang="ru-RU" dirty="0" smtClean="0"/>
              <a:t> мероприятия будут проведены. Причем писать надо не только те мероприятия, которые проводятся воспитателем, но и специалистами, работающими на этой группе.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0"/>
            <a:ext cx="8229600" cy="1143000"/>
          </a:xfrm>
        </p:spPr>
        <p:txBody>
          <a:bodyPr/>
          <a:lstStyle/>
          <a:p>
            <a:r>
              <a:rPr lang="ru-RU" dirty="0" smtClean="0"/>
              <a:t>Формы проведения: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928802"/>
            <a:ext cx="7715304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• родительские собрания, </a:t>
            </a:r>
          </a:p>
          <a:p>
            <a:pPr>
              <a:buNone/>
            </a:pPr>
            <a:r>
              <a:rPr lang="ru-RU" dirty="0" smtClean="0"/>
              <a:t>• консультации (индивидуальные, групповые), </a:t>
            </a:r>
          </a:p>
          <a:p>
            <a:pPr>
              <a:buNone/>
            </a:pPr>
            <a:r>
              <a:rPr lang="ru-RU" dirty="0" smtClean="0"/>
              <a:t>• семинары-практикумы, </a:t>
            </a:r>
          </a:p>
          <a:p>
            <a:pPr>
              <a:buNone/>
            </a:pPr>
            <a:r>
              <a:rPr lang="ru-RU" dirty="0" smtClean="0"/>
              <a:t>• тематические выставки, </a:t>
            </a:r>
          </a:p>
          <a:p>
            <a:pPr>
              <a:buNone/>
            </a:pPr>
            <a:r>
              <a:rPr lang="ru-RU" dirty="0" smtClean="0"/>
              <a:t>• эпизодические беседы с родителями, </a:t>
            </a:r>
          </a:p>
          <a:p>
            <a:pPr>
              <a:buNone/>
            </a:pPr>
            <a:r>
              <a:rPr lang="ru-RU" dirty="0" smtClean="0"/>
              <a:t>• клубы по интересам, </a:t>
            </a:r>
          </a:p>
          <a:p>
            <a:pPr>
              <a:buNone/>
            </a:pPr>
            <a:r>
              <a:rPr lang="ru-RU" dirty="0" smtClean="0"/>
              <a:t>• совместные праздники, </a:t>
            </a:r>
          </a:p>
          <a:p>
            <a:pPr>
              <a:buNone/>
            </a:pPr>
            <a:r>
              <a:rPr lang="ru-RU" dirty="0" smtClean="0"/>
              <a:t>• развлечения и досуги, </a:t>
            </a:r>
          </a:p>
          <a:p>
            <a:pPr>
              <a:buNone/>
            </a:pPr>
            <a:r>
              <a:rPr lang="ru-RU" dirty="0" smtClean="0"/>
              <a:t>• анкетирование, </a:t>
            </a:r>
          </a:p>
          <a:p>
            <a:pPr>
              <a:buNone/>
            </a:pPr>
            <a:r>
              <a:rPr lang="ru-RU" dirty="0" smtClean="0"/>
              <a:t>• родительские посиделки, </a:t>
            </a:r>
          </a:p>
          <a:p>
            <a:pPr>
              <a:buNone/>
            </a:pPr>
            <a:r>
              <a:rPr lang="ru-RU" dirty="0" smtClean="0"/>
              <a:t>• экскурсии, </a:t>
            </a:r>
          </a:p>
          <a:p>
            <a:pPr>
              <a:buNone/>
            </a:pPr>
            <a:r>
              <a:rPr lang="ru-RU" dirty="0" smtClean="0"/>
              <a:t>• туристические походы, </a:t>
            </a:r>
          </a:p>
          <a:p>
            <a:pPr>
              <a:buNone/>
            </a:pPr>
            <a:r>
              <a:rPr lang="ru-RU" dirty="0" smtClean="0"/>
              <a:t>• участие родителей в общественной жизни группы и прочее. Сколько мероприятий планировать, это каждый сам определит. Работа в детском саду с родителями должна планироваться в соответствии с годовыми задачами учреждения.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Планирование совместной деятельности воспитателя с детьми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928802"/>
            <a:ext cx="771530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• Утро. </a:t>
            </a:r>
          </a:p>
          <a:p>
            <a:pPr>
              <a:buNone/>
            </a:pPr>
            <a:r>
              <a:rPr lang="ru-RU" dirty="0" smtClean="0"/>
              <a:t>• Прогулка. </a:t>
            </a:r>
          </a:p>
          <a:p>
            <a:pPr>
              <a:buNone/>
            </a:pPr>
            <a:r>
              <a:rPr lang="ru-RU" dirty="0" smtClean="0"/>
              <a:t>• 2-я половина дня. </a:t>
            </a:r>
          </a:p>
          <a:p>
            <a:pPr>
              <a:buNone/>
            </a:pPr>
            <a:r>
              <a:rPr lang="ru-RU" dirty="0" smtClean="0"/>
              <a:t>• Вечерняя прогулка.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867</Words>
  <PresentationFormat>Экран (4:3)</PresentationFormat>
  <Paragraphs>99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Документация воспитателя  ДОУ по ФГОС</vt:lpstr>
      <vt:lpstr>Документация:</vt:lpstr>
      <vt:lpstr>Табель посещаемости</vt:lpstr>
      <vt:lpstr>Слайд 4</vt:lpstr>
      <vt:lpstr>Работа с родителями (протоколы родительских собраний)</vt:lpstr>
      <vt:lpstr>Календарный план работы</vt:lpstr>
      <vt:lpstr>План работы с родителями</vt:lpstr>
      <vt:lpstr>Формы проведения:</vt:lpstr>
      <vt:lpstr>Планирование совместной деятельности воспитателя с детьми</vt:lpstr>
      <vt:lpstr>Планирование утреннего отрезка времени</vt:lpstr>
      <vt:lpstr>Количество видов деятельности  в утренние часы:</vt:lpstr>
      <vt:lpstr>Планирование прогулки</vt:lpstr>
      <vt:lpstr>Планирование второй  половины дня</vt:lpstr>
      <vt:lpstr>Слайд 14</vt:lpstr>
      <vt:lpstr>Требования к уровню подготовки воспитанников</vt:lpstr>
      <vt:lpstr>Способы проверки знаний,  умений и навыков.</vt:lpstr>
      <vt:lpstr>Список средств обучения.</vt:lpstr>
      <vt:lpstr>Методический паспорт</vt:lpstr>
      <vt:lpstr>Спасибо за внимание! Желаю удачи в работе!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STORM</dc:creator>
  <cp:lastModifiedBy>STORM</cp:lastModifiedBy>
  <cp:revision>12</cp:revision>
  <dcterms:created xsi:type="dcterms:W3CDTF">2018-10-07T16:19:49Z</dcterms:created>
  <dcterms:modified xsi:type="dcterms:W3CDTF">2018-10-09T17:44:46Z</dcterms:modified>
</cp:coreProperties>
</file>