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12" d="100"/>
          <a:sy n="112" d="100"/>
        </p:scale>
        <p:origin x="-148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928726" y="500042"/>
            <a:ext cx="9815554" cy="1470025"/>
          </a:xfrm>
        </p:spPr>
        <p:txBody>
          <a:bodyPr>
            <a:noAutofit/>
          </a:bodyPr>
          <a:lstStyle/>
          <a:p>
            <a:r>
              <a:rPr lang="en-US" sz="3400" dirty="0" smtClean="0">
                <a:latin typeface="Arial Black" pitchFamily="34" charset="0"/>
              </a:rPr>
              <a:t>“</a:t>
            </a:r>
            <a:r>
              <a:rPr lang="ru-RU" sz="3400" dirty="0" smtClean="0">
                <a:latin typeface="Arial Black" pitchFamily="34" charset="0"/>
              </a:rPr>
              <a:t>Моя работа – любовь и забота</a:t>
            </a:r>
            <a:r>
              <a:rPr lang="en-US" sz="3400" dirty="0" smtClean="0">
                <a:latin typeface="Arial Black" pitchFamily="34" charset="0"/>
              </a:rPr>
              <a:t>”</a:t>
            </a:r>
            <a:br>
              <a:rPr lang="en-US" sz="3400" dirty="0" smtClean="0">
                <a:latin typeface="Arial Black" pitchFamily="34" charset="0"/>
              </a:rPr>
            </a:br>
            <a:r>
              <a:rPr lang="en-US" sz="3400" dirty="0" smtClean="0">
                <a:latin typeface="Arial Black" pitchFamily="34" charset="0"/>
              </a:rPr>
              <a:t>(</a:t>
            </a:r>
            <a:r>
              <a:rPr lang="ru-RU" sz="3400" dirty="0" smtClean="0">
                <a:latin typeface="Arial Black" pitchFamily="34" charset="0"/>
              </a:rPr>
              <a:t>Экологическое воспитание</a:t>
            </a:r>
            <a:br>
              <a:rPr lang="ru-RU" sz="3400" dirty="0" smtClean="0">
                <a:latin typeface="Arial Black" pitchFamily="34" charset="0"/>
              </a:rPr>
            </a:br>
            <a:r>
              <a:rPr lang="ru-RU" sz="3400" dirty="0" smtClean="0">
                <a:latin typeface="Arial Black" pitchFamily="34" charset="0"/>
              </a:rPr>
              <a:t>дошкольников)</a:t>
            </a:r>
            <a:endParaRPr lang="ru-RU" sz="34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71736" y="5105400"/>
            <a:ext cx="6400800" cy="1752600"/>
          </a:xfrm>
        </p:spPr>
        <p:txBody>
          <a:bodyPr/>
          <a:lstStyle/>
          <a:p>
            <a:pPr algn="r"/>
            <a:r>
              <a:rPr lang="ru-RU" i="1" dirty="0" smtClean="0">
                <a:solidFill>
                  <a:schemeClr val="tx1"/>
                </a:solidFill>
              </a:rPr>
              <a:t>МДОУ №50 2019г.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Воспитатель группы №7</a:t>
            </a:r>
            <a:br>
              <a:rPr lang="ru-RU" i="1" dirty="0" smtClean="0">
                <a:solidFill>
                  <a:schemeClr val="tx1"/>
                </a:solidFill>
              </a:rPr>
            </a:br>
            <a:r>
              <a:rPr lang="ru-RU" i="1" dirty="0" smtClean="0">
                <a:solidFill>
                  <a:schemeClr val="tx1"/>
                </a:solidFill>
              </a:rPr>
              <a:t>Крупина Ирина Валерьевна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STORM\Desktop\работа забота\IMG_20180622_1035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6381">
            <a:off x="2843588" y="1313111"/>
            <a:ext cx="6174958" cy="463121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Окружающий мир и </a:t>
            </a:r>
            <a:br>
              <a:rPr lang="ru-RU" dirty="0" smtClean="0"/>
            </a:br>
            <a:r>
              <a:rPr lang="ru-RU" dirty="0" smtClean="0"/>
              <a:t>физическое развитие детей</a:t>
            </a:r>
            <a:endParaRPr lang="ru-RU" dirty="0"/>
          </a:p>
        </p:txBody>
      </p:sp>
      <p:pic>
        <p:nvPicPr>
          <p:cNvPr id="9218" name="Picture 2" descr="C:\Users\STORM\Desktop\работа забота\IMAG0963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43040" y="1500174"/>
            <a:ext cx="6461689" cy="3642619"/>
          </a:xfrm>
          <a:prstGeom prst="rect">
            <a:avLst/>
          </a:prstGeom>
          <a:noFill/>
        </p:spPr>
      </p:pic>
      <p:pic>
        <p:nvPicPr>
          <p:cNvPr id="9221" name="Picture 5" descr="C:\Users\STORM\Desktop\работа забота\57606f5f55b7f15550b30c7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076319">
            <a:off x="1440954" y="1804346"/>
            <a:ext cx="4316109" cy="2762309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00430" y="5572140"/>
            <a:ext cx="53578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Ответственное отношение к своему  </a:t>
            </a:r>
          </a:p>
          <a:p>
            <a:r>
              <a:rPr lang="ru-RU" sz="2200" dirty="0" smtClean="0"/>
              <a:t>   здоровью – это непрерывный процесс </a:t>
            </a:r>
          </a:p>
          <a:p>
            <a:r>
              <a:rPr lang="ru-RU" sz="2200" dirty="0" smtClean="0"/>
              <a:t>       обучения детей.</a:t>
            </a:r>
            <a:endParaRPr lang="ru-RU" sz="2200" dirty="0"/>
          </a:p>
        </p:txBody>
      </p:sp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Групповая площадка</a:t>
            </a:r>
            <a:endParaRPr lang="ru-RU" dirty="0"/>
          </a:p>
        </p:txBody>
      </p:sp>
      <p:pic>
        <p:nvPicPr>
          <p:cNvPr id="10243" name="Picture 3" descr="C:\Users\STORM\Desktop\работа забота\IMG_20180622_092944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908087" cy="576018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2000" y="2214554"/>
            <a:ext cx="45005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Формирование умения</a:t>
            </a:r>
          </a:p>
          <a:p>
            <a:pPr algn="ctr"/>
            <a:r>
              <a:rPr lang="ru-RU" sz="2800" dirty="0" smtClean="0"/>
              <a:t>и желания сохранять</a:t>
            </a:r>
          </a:p>
          <a:p>
            <a:pPr algn="ctr"/>
            <a:r>
              <a:rPr lang="ru-RU" sz="2800" dirty="0" smtClean="0"/>
              <a:t>природу и при</a:t>
            </a:r>
          </a:p>
          <a:p>
            <a:pPr algn="ctr"/>
            <a:r>
              <a:rPr lang="ru-RU" sz="2800" dirty="0" smtClean="0"/>
              <a:t>необходимости</a:t>
            </a:r>
          </a:p>
          <a:p>
            <a:pPr algn="ctr"/>
            <a:r>
              <a:rPr lang="ru-RU" sz="2800" dirty="0" smtClean="0"/>
              <a:t>оказывать ей помощь.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0430" y="5500702"/>
            <a:ext cx="500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(Уход за живыми объектами)</a:t>
            </a:r>
          </a:p>
          <a:p>
            <a:r>
              <a:rPr lang="ru-RU" sz="2800" dirty="0" smtClean="0"/>
              <a:t> </a:t>
            </a:r>
            <a:r>
              <a:rPr lang="ru-RU" sz="2800" dirty="0" smtClean="0"/>
              <a:t>   </a:t>
            </a:r>
            <a:r>
              <a:rPr lang="ru-RU" sz="2000" i="1" dirty="0" smtClean="0"/>
              <a:t>вторая младшая группа</a:t>
            </a:r>
            <a:endParaRPr lang="ru-RU" sz="2000" i="1" dirty="0"/>
          </a:p>
        </p:txBody>
      </p:sp>
    </p:spTree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4862482" y="1071546"/>
            <a:ext cx="4281518" cy="5643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/>
              <a:t>Ведь в каждом человеке есть талант,</a:t>
            </a:r>
            <a:br>
              <a:rPr lang="ru-RU" sz="1800" dirty="0" smtClean="0"/>
            </a:br>
            <a:r>
              <a:rPr lang="ru-RU" sz="1800" dirty="0" smtClean="0"/>
              <a:t>Один </a:t>
            </a:r>
            <a:r>
              <a:rPr lang="ru-RU" sz="1800" dirty="0" err="1" smtClean="0"/>
              <a:t>рисует,кто-то</a:t>
            </a:r>
            <a:r>
              <a:rPr lang="ru-RU" sz="1800" dirty="0" smtClean="0"/>
              <a:t> хорошо считает,</a:t>
            </a:r>
            <a:br>
              <a:rPr lang="ru-RU" sz="1800" dirty="0" smtClean="0"/>
            </a:br>
            <a:r>
              <a:rPr lang="ru-RU" sz="1800" dirty="0" smtClean="0"/>
              <a:t>Но будущий артист иль музыкант</a:t>
            </a:r>
            <a:br>
              <a:rPr lang="ru-RU" sz="1800" dirty="0" smtClean="0"/>
            </a:br>
            <a:r>
              <a:rPr lang="ru-RU" sz="1800" dirty="0" smtClean="0"/>
              <a:t>Пока об этом ничего не знает</a:t>
            </a:r>
            <a:r>
              <a:rPr lang="ru-RU" sz="1800" dirty="0" smtClean="0"/>
              <a:t>.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Сейчас </a:t>
            </a:r>
            <a:r>
              <a:rPr lang="ru-RU" sz="1800" dirty="0" smtClean="0"/>
              <a:t>резвятся наши малыши</a:t>
            </a:r>
            <a:br>
              <a:rPr lang="ru-RU" sz="1800" dirty="0" smtClean="0"/>
            </a:br>
            <a:r>
              <a:rPr lang="ru-RU" sz="1800" dirty="0" smtClean="0"/>
              <a:t>Бывает и чудят и хулиганят,</a:t>
            </a:r>
            <a:br>
              <a:rPr lang="ru-RU" sz="1800" dirty="0" smtClean="0"/>
            </a:br>
            <a:r>
              <a:rPr lang="ru-RU" sz="1800" dirty="0" smtClean="0"/>
              <a:t>Но все они для нас так хороши</a:t>
            </a:r>
            <a:br>
              <a:rPr lang="ru-RU" sz="1800" dirty="0" smtClean="0"/>
            </a:br>
            <a:r>
              <a:rPr lang="ru-RU" sz="1800" dirty="0" smtClean="0"/>
              <a:t>И озорством своим порою манят</a:t>
            </a:r>
            <a:r>
              <a:rPr lang="ru-RU" sz="1800" dirty="0" smtClean="0"/>
              <a:t>.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Они </a:t>
            </a:r>
            <a:r>
              <a:rPr lang="ru-RU" sz="1800" dirty="0" smtClean="0"/>
              <a:t>все разные, как летние цветы,</a:t>
            </a:r>
            <a:br>
              <a:rPr lang="ru-RU" sz="1800" dirty="0" smtClean="0"/>
            </a:br>
            <a:r>
              <a:rPr lang="ru-RU" sz="1800" dirty="0" smtClean="0"/>
              <a:t>Цветы жизни- ещё давно сказал писатель,</a:t>
            </a:r>
            <a:br>
              <a:rPr lang="ru-RU" sz="1800" dirty="0" smtClean="0"/>
            </a:br>
            <a:r>
              <a:rPr lang="ru-RU" sz="1800" dirty="0" smtClean="0"/>
              <a:t>Польёшь и сбудутся твои мечты</a:t>
            </a:r>
            <a:br>
              <a:rPr lang="ru-RU" sz="1800" dirty="0" smtClean="0"/>
            </a:br>
            <a:r>
              <a:rPr lang="ru-RU" sz="1800" dirty="0" smtClean="0"/>
              <a:t>Учитель</a:t>
            </a:r>
            <a:r>
              <a:rPr lang="ru-RU" sz="1800" dirty="0" smtClean="0"/>
              <a:t>, Педагог </a:t>
            </a:r>
            <a:r>
              <a:rPr lang="ru-RU" sz="1800" dirty="0" smtClean="0"/>
              <a:t>и Воспитатель</a:t>
            </a:r>
            <a:r>
              <a:rPr lang="ru-RU" sz="1800" dirty="0" smtClean="0"/>
              <a:t>!!!</a:t>
            </a:r>
          </a:p>
          <a:p>
            <a:pPr marL="0" indent="0" algn="ctr">
              <a:buNone/>
            </a:pPr>
            <a:endParaRPr lang="ru-RU" sz="1800" dirty="0" smtClean="0"/>
          </a:p>
          <a:p>
            <a:pPr marL="0" indent="0" algn="ctr">
              <a:buNone/>
            </a:pPr>
            <a:r>
              <a:rPr lang="ru-RU" sz="1800" dirty="0" smtClean="0"/>
              <a:t>                                    </a:t>
            </a:r>
            <a:r>
              <a:rPr lang="ru-RU" sz="1500" i="1" dirty="0" smtClean="0"/>
              <a:t>(Крупина И.В.)</a:t>
            </a:r>
          </a:p>
          <a:p>
            <a:pPr marL="0" indent="0" algn="r">
              <a:buNone/>
            </a:pPr>
            <a:endParaRPr lang="ru-RU" sz="1800" dirty="0"/>
          </a:p>
        </p:txBody>
      </p:sp>
      <p:pic>
        <p:nvPicPr>
          <p:cNvPr id="11267" name="Picture 3" descr="C:\Users\STORM\Desktop\работа забота\J21XnbmODFY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5143536" cy="3857652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4480" y="2143116"/>
            <a:ext cx="6215106" cy="2428892"/>
          </a:xfrm>
        </p:spPr>
        <p:txBody>
          <a:bodyPr>
            <a:noAutofit/>
          </a:bodyPr>
          <a:lstStyle/>
          <a:p>
            <a:r>
              <a:rPr lang="ru-RU" sz="7000" dirty="0" smtClean="0"/>
              <a:t>Благодарю</a:t>
            </a:r>
            <a:br>
              <a:rPr lang="ru-RU" sz="7000" dirty="0" smtClean="0"/>
            </a:br>
            <a:r>
              <a:rPr lang="ru-RU" sz="7000" dirty="0" smtClean="0"/>
              <a:t>за внимание!</a:t>
            </a:r>
            <a:endParaRPr lang="ru-RU" sz="7000" dirty="0"/>
          </a:p>
        </p:txBody>
      </p:sp>
    </p:spTree>
  </p:cSld>
  <p:clrMapOvr>
    <a:masterClrMapping/>
  </p:clrMapOvr>
  <p:transition>
    <p:wedg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ru-RU" dirty="0" smtClean="0"/>
              <a:t>Быть добрым, значит быть счастливым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1027" name="Picture 3" descr="C:\Users\STORM\Desktop\работа забота\IMAG019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000528" cy="60007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57686" y="1714488"/>
            <a:ext cx="44291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 smtClean="0"/>
              <a:t>Мы думаем о детях каждый день</a:t>
            </a:r>
            <a:br>
              <a:rPr lang="ru-RU" sz="1500" dirty="0" smtClean="0"/>
            </a:br>
            <a:r>
              <a:rPr lang="ru-RU" sz="1500" dirty="0" smtClean="0"/>
              <a:t>И </a:t>
            </a:r>
            <a:r>
              <a:rPr lang="ru-RU" sz="1500" dirty="0" err="1" smtClean="0"/>
              <a:t>знаем,что</a:t>
            </a:r>
            <a:r>
              <a:rPr lang="ru-RU" sz="1500" dirty="0" smtClean="0"/>
              <a:t> они заботы нашей ждут.</a:t>
            </a:r>
            <a:br>
              <a:rPr lang="ru-RU" sz="1500" dirty="0" smtClean="0"/>
            </a:br>
            <a:r>
              <a:rPr lang="ru-RU" sz="1500" dirty="0" smtClean="0"/>
              <a:t>Стремление к наукам и труду убьёт тоску и лень</a:t>
            </a:r>
            <a:br>
              <a:rPr lang="ru-RU" sz="1500" dirty="0" smtClean="0"/>
            </a:br>
            <a:r>
              <a:rPr lang="ru-RU" sz="1500" dirty="0" err="1" smtClean="0"/>
              <a:t>Надеемся,что</a:t>
            </a:r>
            <a:r>
              <a:rPr lang="ru-RU" sz="1500" dirty="0" smtClean="0"/>
              <a:t> с нами дети это всё поймут.</a:t>
            </a:r>
            <a:br>
              <a:rPr lang="ru-RU" sz="1500" dirty="0" smtClean="0"/>
            </a:b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dirty="0" smtClean="0"/>
              <a:t>Мы дарим им тепло своей души</a:t>
            </a:r>
            <a:br>
              <a:rPr lang="ru-RU" sz="1500" dirty="0" smtClean="0"/>
            </a:br>
            <a:r>
              <a:rPr lang="ru-RU" sz="1500" dirty="0" smtClean="0"/>
              <a:t>И делимся всем </a:t>
            </a:r>
            <a:r>
              <a:rPr lang="ru-RU" sz="1500" dirty="0" err="1" smtClean="0"/>
              <a:t>тем,что</a:t>
            </a:r>
            <a:r>
              <a:rPr lang="ru-RU" sz="1500" dirty="0" smtClean="0"/>
              <a:t> выучили сами</a:t>
            </a:r>
            <a:br>
              <a:rPr lang="ru-RU" sz="1500" dirty="0" smtClean="0"/>
            </a:br>
            <a:r>
              <a:rPr lang="ru-RU" sz="1500" dirty="0" smtClean="0"/>
              <a:t>И верим- в их руках карандаши</a:t>
            </a:r>
            <a:br>
              <a:rPr lang="ru-RU" sz="1500" dirty="0" smtClean="0"/>
            </a:br>
            <a:r>
              <a:rPr lang="ru-RU" sz="1500" dirty="0" smtClean="0"/>
              <a:t>Когда-нибудь заговорят стихами.</a:t>
            </a:r>
            <a:br>
              <a:rPr lang="ru-RU" sz="1500" dirty="0" smtClean="0"/>
            </a:b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dirty="0" smtClean="0"/>
              <a:t>Ведь в каждом человеке есть талант,</a:t>
            </a:r>
            <a:br>
              <a:rPr lang="ru-RU" sz="1500" dirty="0" smtClean="0"/>
            </a:br>
            <a:r>
              <a:rPr lang="ru-RU" sz="1500" dirty="0" smtClean="0"/>
              <a:t>Один </a:t>
            </a:r>
            <a:r>
              <a:rPr lang="ru-RU" sz="1500" dirty="0" err="1" smtClean="0"/>
              <a:t>рисует,кто-то</a:t>
            </a:r>
            <a:r>
              <a:rPr lang="ru-RU" sz="1500" dirty="0" smtClean="0"/>
              <a:t> хорошо считает,</a:t>
            </a:r>
            <a:br>
              <a:rPr lang="ru-RU" sz="1500" dirty="0" smtClean="0"/>
            </a:br>
            <a:r>
              <a:rPr lang="ru-RU" sz="1500" dirty="0" smtClean="0"/>
              <a:t>Но будущий артист иль музыкант</a:t>
            </a:r>
            <a:br>
              <a:rPr lang="ru-RU" sz="1500" dirty="0" smtClean="0"/>
            </a:br>
            <a:r>
              <a:rPr lang="ru-RU" sz="1500" dirty="0" smtClean="0"/>
              <a:t>Пока об этом ничего не знает.</a:t>
            </a:r>
            <a:br>
              <a:rPr lang="ru-RU" sz="1500" dirty="0" smtClean="0"/>
            </a:br>
            <a:r>
              <a:rPr lang="ru-RU" sz="1500" dirty="0" smtClean="0"/>
              <a:t/>
            </a:r>
            <a:br>
              <a:rPr lang="ru-RU" sz="1500" dirty="0" smtClean="0"/>
            </a:br>
            <a:r>
              <a:rPr lang="ru-RU" sz="1500" dirty="0" smtClean="0"/>
              <a:t>Поможем детям как найти себя</a:t>
            </a:r>
            <a:br>
              <a:rPr lang="ru-RU" sz="1500" dirty="0" smtClean="0"/>
            </a:br>
            <a:r>
              <a:rPr lang="ru-RU" sz="1500" dirty="0" smtClean="0"/>
              <a:t>Направим их на верную дорогу,</a:t>
            </a:r>
            <a:br>
              <a:rPr lang="ru-RU" sz="1500" dirty="0" smtClean="0"/>
            </a:br>
            <a:r>
              <a:rPr lang="ru-RU" sz="1500" dirty="0" smtClean="0"/>
              <a:t>Для этого учились мы не зря</a:t>
            </a:r>
            <a:br>
              <a:rPr lang="ru-RU" sz="1500" dirty="0" smtClean="0"/>
            </a:br>
            <a:r>
              <a:rPr lang="ru-RU" sz="1500" dirty="0" smtClean="0"/>
              <a:t>Спасибо нашим мудрым педагогам</a:t>
            </a:r>
            <a:r>
              <a:rPr lang="ru-RU" sz="1500" dirty="0" smtClean="0"/>
              <a:t>.</a:t>
            </a:r>
            <a:endParaRPr lang="en-US" sz="1500" dirty="0" smtClean="0"/>
          </a:p>
          <a:p>
            <a:pPr algn="r"/>
            <a:r>
              <a:rPr lang="ru-RU" sz="1500" dirty="0" smtClean="0"/>
              <a:t>(Крупина И.В.)</a:t>
            </a:r>
            <a:endParaRPr lang="ru-RU" sz="1500" dirty="0"/>
          </a:p>
        </p:txBody>
      </p:sp>
    </p:spTree>
  </p:cSld>
  <p:clrMapOvr>
    <a:masterClrMapping/>
  </p:clrMapOvr>
  <p:transition>
    <p:wedg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Экологическое образование - непрерывный процесс обучения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071934" y="1785926"/>
            <a:ext cx="4929222" cy="4714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   </a:t>
            </a:r>
            <a:r>
              <a:rPr lang="ru-RU" dirty="0" smtClean="0"/>
              <a:t> Отношение к природе является важным показателем экологической культуры. Оно имеет эмоциональную окраску и находит своё выражение в поступках, практических действиях, деятельности.</a:t>
            </a:r>
            <a:endParaRPr lang="ru-RU" dirty="0"/>
          </a:p>
        </p:txBody>
      </p:sp>
      <p:pic>
        <p:nvPicPr>
          <p:cNvPr id="2050" name="Picture 2" descr="C:\Users\STORM\Desktop\работа забота\IMAG000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643050"/>
            <a:ext cx="2398180" cy="3597269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Мероприятие </a:t>
            </a:r>
            <a:r>
              <a:rPr lang="en-US" dirty="0" smtClean="0"/>
              <a:t>“</a:t>
            </a:r>
            <a:r>
              <a:rPr lang="ru-RU" dirty="0" smtClean="0"/>
              <a:t>Сохраним</a:t>
            </a:r>
            <a:br>
              <a:rPr lang="ru-RU" dirty="0" smtClean="0"/>
            </a:br>
            <a:r>
              <a:rPr lang="ru-RU" dirty="0" smtClean="0"/>
              <a:t>природу вместе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3075" name="Picture 3" descr="C:\Users\STORM\Desktop\работа забота\12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7079456" cy="372467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857620" y="5500702"/>
            <a:ext cx="464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Экологическая акция </a:t>
            </a:r>
            <a:r>
              <a:rPr lang="en-US" sz="2400" dirty="0" smtClean="0"/>
              <a:t>“</a:t>
            </a:r>
            <a:r>
              <a:rPr lang="ru-RU" sz="2400" dirty="0" smtClean="0"/>
              <a:t>Крышечка</a:t>
            </a:r>
            <a:r>
              <a:rPr lang="en-US" sz="2400" dirty="0" smtClean="0"/>
              <a:t>”</a:t>
            </a:r>
            <a:endParaRPr lang="ru-RU" sz="2400" dirty="0" smtClean="0"/>
          </a:p>
          <a:p>
            <a:r>
              <a:rPr lang="ru-RU" sz="2400" dirty="0" smtClean="0"/>
              <a:t>8 июня 2018г</a:t>
            </a:r>
            <a:endParaRPr lang="ru-RU" sz="2400" dirty="0"/>
          </a:p>
        </p:txBody>
      </p:sp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Опытно-экспериментальная деятельность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929190" y="1785926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Основной задачей в области обучения и воспитания ребёнка является формирование умений и навыков наблюдений за природными объектами и явлениями.</a:t>
            </a:r>
            <a:endParaRPr lang="ru-RU" dirty="0"/>
          </a:p>
        </p:txBody>
      </p:sp>
      <p:pic>
        <p:nvPicPr>
          <p:cNvPr id="4098" name="Picture 2" descr="C:\Users\STORM\Desktop\работа забота\IMAG0039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4038600" cy="380149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Моё творчество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928926" y="5429264"/>
            <a:ext cx="8229600" cy="121444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(</a:t>
            </a:r>
            <a:r>
              <a:rPr lang="ru-RU" sz="2800" dirty="0" smtClean="0"/>
              <a:t>Демонстрация собственных работ 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      по флористике).</a:t>
            </a:r>
            <a:endParaRPr lang="ru-RU" sz="2800" dirty="0"/>
          </a:p>
        </p:txBody>
      </p:sp>
      <p:pic>
        <p:nvPicPr>
          <p:cNvPr id="5122" name="Picture 2" descr="C:\Users\STORM\Desktop\работа забота\8 июня 2018 года 131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736"/>
            <a:ext cx="7072362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Моё творчество</a:t>
            </a:r>
            <a:endParaRPr lang="ru-RU" dirty="0"/>
          </a:p>
        </p:txBody>
      </p:sp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2928926" y="5429264"/>
            <a:ext cx="8229600" cy="121444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(</a:t>
            </a:r>
            <a:r>
              <a:rPr lang="ru-RU" sz="2800" dirty="0" smtClean="0"/>
              <a:t>Художественно-эстетическое</a:t>
            </a:r>
          </a:p>
          <a:p>
            <a:pPr>
              <a:buNone/>
            </a:pPr>
            <a:r>
              <a:rPr lang="ru-RU" sz="2800" dirty="0" smtClean="0"/>
              <a:t> </a:t>
            </a:r>
            <a:r>
              <a:rPr lang="ru-RU" sz="2800" dirty="0" smtClean="0"/>
              <a:t>        воспитание детей).</a:t>
            </a:r>
            <a:endParaRPr lang="ru-RU" sz="2800" dirty="0"/>
          </a:p>
        </p:txBody>
      </p:sp>
      <p:pic>
        <p:nvPicPr>
          <p:cNvPr id="6146" name="Picture 2" descr="C:\Users\STORM\Desktop\работа забота\8 июня 2018 года 23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1428736"/>
            <a:ext cx="7072362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Творчество воспитанников</a:t>
            </a:r>
            <a:endParaRPr lang="ru-RU" dirty="0"/>
          </a:p>
        </p:txBody>
      </p:sp>
      <p:pic>
        <p:nvPicPr>
          <p:cNvPr id="7170" name="Picture 2" descr="C:\Users\STORM\Desktop\работа забота\IMAG0039122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357298"/>
            <a:ext cx="4201103" cy="395445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429256" y="2571744"/>
            <a:ext cx="35719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“</a:t>
            </a:r>
            <a:r>
              <a:rPr lang="ru-RU" sz="2800" dirty="0" smtClean="0"/>
              <a:t>От нас природа тайн</a:t>
            </a:r>
          </a:p>
          <a:p>
            <a:r>
              <a:rPr lang="ru-RU" sz="2800" dirty="0" smtClean="0"/>
              <a:t> </a:t>
            </a:r>
            <a:r>
              <a:rPr lang="ru-RU" sz="2800" dirty="0" smtClean="0"/>
              <a:t>   своих не прячет,</a:t>
            </a:r>
          </a:p>
          <a:p>
            <a:r>
              <a:rPr lang="ru-RU" sz="2800" dirty="0" smtClean="0"/>
              <a:t>    но учит быть</a:t>
            </a:r>
          </a:p>
          <a:p>
            <a:r>
              <a:rPr lang="ru-RU" sz="2800" dirty="0" smtClean="0"/>
              <a:t>внимательнее к ней</a:t>
            </a:r>
            <a:r>
              <a:rPr lang="en-US" sz="2800" dirty="0" smtClean="0"/>
              <a:t>”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00430" y="5500702"/>
            <a:ext cx="4714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(Работы по флористике и    </a:t>
            </a:r>
            <a:br>
              <a:rPr lang="ru-RU" sz="2800" dirty="0" smtClean="0"/>
            </a:br>
            <a:r>
              <a:rPr lang="ru-RU" sz="2800" dirty="0" smtClean="0"/>
              <a:t>    оригами).</a:t>
            </a:r>
            <a:endParaRPr lang="ru-RU" sz="2800" dirty="0"/>
          </a:p>
        </p:txBody>
      </p:sp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Окружающий мир и наша безопасность</a:t>
            </a:r>
            <a:endParaRPr lang="ru-RU" dirty="0"/>
          </a:p>
        </p:txBody>
      </p:sp>
      <p:pic>
        <p:nvPicPr>
          <p:cNvPr id="8194" name="Picture 2" descr="C:\Users\STORM\Desktop\работа забота\IMG_20180622_103507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503386">
            <a:off x="574013" y="999455"/>
            <a:ext cx="6212494" cy="46600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0" y="3357562"/>
            <a:ext cx="44478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dirty="0" smtClean="0"/>
              <a:t>Самый эффективный</a:t>
            </a:r>
          </a:p>
          <a:p>
            <a:pPr algn="r"/>
            <a:r>
              <a:rPr lang="ru-RU" sz="2000" dirty="0" smtClean="0"/>
              <a:t>метод – активная форма</a:t>
            </a:r>
          </a:p>
          <a:p>
            <a:pPr algn="r"/>
            <a:r>
              <a:rPr lang="ru-RU" sz="2000" dirty="0" smtClean="0"/>
              <a:t>обучения, когда дети сами</a:t>
            </a:r>
          </a:p>
          <a:p>
            <a:pPr algn="r"/>
            <a:r>
              <a:rPr lang="ru-RU" sz="2000" dirty="0" smtClean="0"/>
              <a:t>принимают непосредственное</a:t>
            </a:r>
          </a:p>
          <a:p>
            <a:pPr algn="r"/>
            <a:r>
              <a:rPr lang="ru-RU" sz="2000" dirty="0" smtClean="0"/>
              <a:t>участие, разыгрывают ситуации,</a:t>
            </a:r>
          </a:p>
          <a:p>
            <a:pPr algn="r"/>
            <a:r>
              <a:rPr lang="ru-RU" sz="2000" dirty="0" smtClean="0"/>
              <a:t> учатся находить правильное решение.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0430" y="5500702"/>
            <a:ext cx="500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(Мероприятие </a:t>
            </a:r>
            <a:r>
              <a:rPr lang="en-US" sz="2800" dirty="0" smtClean="0"/>
              <a:t>“</a:t>
            </a:r>
            <a:r>
              <a:rPr lang="ru-RU" sz="2800" dirty="0" err="1" smtClean="0"/>
              <a:t>Светофорик</a:t>
            </a:r>
            <a:r>
              <a:rPr lang="en-US" sz="2800" dirty="0" smtClean="0"/>
              <a:t>”</a:t>
            </a:r>
            <a:r>
              <a:rPr lang="ru-RU" sz="2800" dirty="0" smtClean="0"/>
              <a:t>).    </a:t>
            </a:r>
          </a:p>
          <a:p>
            <a:r>
              <a:rPr lang="ru-RU" sz="2800" dirty="0" smtClean="0"/>
              <a:t> </a:t>
            </a:r>
            <a:r>
              <a:rPr lang="ru-RU" sz="2800" dirty="0" smtClean="0"/>
              <a:t>    2018г.</a:t>
            </a:r>
            <a:endParaRPr lang="ru-RU" sz="2800" dirty="0"/>
          </a:p>
        </p:txBody>
      </p:sp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225</Words>
  <PresentationFormat>Экран (4:3)</PresentationFormat>
  <Paragraphs>53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“Моя работа – любовь и забота” (Экологическое воспитание дошкольников)</vt:lpstr>
      <vt:lpstr>“Быть добрым, значит быть счастливым”</vt:lpstr>
      <vt:lpstr>Экологическое образование - непрерывный процесс обучения</vt:lpstr>
      <vt:lpstr>Мероприятие “Сохраним природу вместе”</vt:lpstr>
      <vt:lpstr>Опытно-экспериментальная деятельность</vt:lpstr>
      <vt:lpstr>Моё творчество</vt:lpstr>
      <vt:lpstr>Моё творчество</vt:lpstr>
      <vt:lpstr>Творчество воспитанников</vt:lpstr>
      <vt:lpstr>Окружающий мир и наша безопасность</vt:lpstr>
      <vt:lpstr>Окружающий мир и  физическое развитие детей</vt:lpstr>
      <vt:lpstr>Групповая площадка</vt:lpstr>
      <vt:lpstr>Слайд 12</vt:lpstr>
      <vt:lpstr>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“Моя работа – любовь и забота” (Экологическое воспитание дошкольников)</dc:title>
  <dc:creator>STORM</dc:creator>
  <cp:lastModifiedBy>STORM</cp:lastModifiedBy>
  <cp:revision>23</cp:revision>
  <dcterms:created xsi:type="dcterms:W3CDTF">2019-01-28T16:04:35Z</dcterms:created>
  <dcterms:modified xsi:type="dcterms:W3CDTF">2019-01-28T19:19:34Z</dcterms:modified>
</cp:coreProperties>
</file>