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7"/>
            <a:ext cx="7128792" cy="1656184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5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«Дорога к здоровью</a:t>
            </a:r>
            <a:r>
              <a:rPr lang="ru-RU" sz="5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</a:t>
            </a:r>
            <a:r>
              <a:rPr lang="ru-RU" sz="1050" dirty="0">
                <a:latin typeface="Times New Roman"/>
                <a:ea typeface="Times New Roman"/>
              </a:rPr>
              <a:t/>
            </a:r>
            <a:br>
              <a:rPr lang="ru-RU" sz="105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055" y="1484784"/>
            <a:ext cx="6408712" cy="480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03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267550" cy="62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70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632848" cy="643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1322"/>
            <a:ext cx="8723212" cy="581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256" y="189091"/>
            <a:ext cx="6652120" cy="665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168" y="366915"/>
            <a:ext cx="6474296" cy="647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60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522998" cy="3545364"/>
          </a:xfrm>
        </p:spPr>
        <p:txBody>
          <a:bodyPr/>
          <a:lstStyle/>
          <a:p>
            <a:pPr algn="ctr"/>
            <a:r>
              <a:rPr lang="ru-RU" i="1" dirty="0" smtClean="0"/>
              <a:t>Игра «Доскажи словечко»</a:t>
            </a:r>
            <a:endParaRPr lang="ru-RU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flipV="1">
            <a:off x="1009443" y="5858798"/>
            <a:ext cx="712511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32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400779" cy="46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5158904" cy="68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140" y="42396"/>
            <a:ext cx="5126492" cy="683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820"/>
            <a:ext cx="9159397" cy="440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95" y="692696"/>
            <a:ext cx="8448939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33670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239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54" y="339789"/>
            <a:ext cx="8614820" cy="603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9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450990" cy="3473356"/>
          </a:xfrm>
        </p:spPr>
        <p:txBody>
          <a:bodyPr/>
          <a:lstStyle/>
          <a:p>
            <a:r>
              <a:rPr lang="ru-RU" dirty="0" smtClean="0"/>
              <a:t> Спортивный блиц-опрос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63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Лето</Template>
  <TotalTime>28</TotalTime>
  <Words>13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Summer</vt:lpstr>
      <vt:lpstr>«Дорога к здоровью» </vt:lpstr>
      <vt:lpstr>Презентация PowerPoint</vt:lpstr>
      <vt:lpstr>Презентация PowerPoint</vt:lpstr>
      <vt:lpstr>Игра «Доскажи словечко»</vt:lpstr>
      <vt:lpstr>Презентация PowerPoint</vt:lpstr>
      <vt:lpstr> Спортивный блиц-опрос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«Дорога к здоровью» </dc:title>
  <dc:creator>татьяна</dc:creator>
  <cp:lastModifiedBy>татьяна</cp:lastModifiedBy>
  <cp:revision>4</cp:revision>
  <dcterms:created xsi:type="dcterms:W3CDTF">2019-07-08T07:24:10Z</dcterms:created>
  <dcterms:modified xsi:type="dcterms:W3CDTF">2019-07-08T08:03:17Z</dcterms:modified>
</cp:coreProperties>
</file>