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8C11-BB90-4865-8FD0-867ECE92F6F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69A9-0456-4539-8A06-9B4151631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моя россия портал с примерами спра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сибири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Бурятия.</a:t>
            </a:r>
            <a:endParaRPr lang="ru-RU" dirty="0"/>
          </a:p>
        </p:txBody>
      </p:sp>
      <p:pic>
        <p:nvPicPr>
          <p:cNvPr id="22530" name="Picture 2" descr="Самые чистые места России / Планета Земля / magSpa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6632"/>
            <a:ext cx="3384376" cy="21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Новости Байкал-дэйли - Байкал Daily - Новости Бурятии и Улан-Удэ в реальном време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2887858" cy="18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отдых - Страница 24 - Город38.ру / Иркутский городской порт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Красота Байкальского края - Страница 36 - Форум клуба Dogo Canario"/>
          <p:cNvPicPr>
            <a:picLocks noChangeAspect="1" noChangeArrowheads="1"/>
          </p:cNvPicPr>
          <p:nvPr/>
        </p:nvPicPr>
        <p:blipFill>
          <a:blip r:embed="rId5" cstate="print"/>
          <a:srcRect l="1620" t="2779" r="1620" b="2779"/>
          <a:stretch>
            <a:fillRect/>
          </a:stretch>
        </p:blipFill>
        <p:spPr bwMode="auto">
          <a:xfrm>
            <a:off x="3131840" y="908720"/>
            <a:ext cx="2323668" cy="1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Yu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2604145" cy="17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ГОСУДАРСТВЕННЫЙ ТЕАТР ТАН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1763688" cy="261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4944096_img024"/>
          <p:cNvPicPr>
            <a:picLocks noChangeAspect="1" noChangeArrowheads="1"/>
          </p:cNvPicPr>
          <p:nvPr/>
        </p:nvPicPr>
        <p:blipFill>
          <a:blip r:embed="rId8" cstate="print"/>
          <a:srcRect b="3780"/>
          <a:stretch>
            <a:fillRect/>
          </a:stretch>
        </p:blipFill>
        <p:spPr bwMode="auto">
          <a:xfrm>
            <a:off x="6660232" y="2780928"/>
            <a:ext cx="2339752" cy="35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кавказа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dirty="0"/>
          </a:p>
        </p:txBody>
      </p:sp>
      <p:pic>
        <p:nvPicPr>
          <p:cNvPr id="23554" name="Picture 2" descr="932e4b7585515d4e46ae12e46065b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47492"/>
            <a:ext cx="2255875" cy="33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Озеро - Картинки на телефон, андроид, айфон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&quot;добрые сосед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1356261" cy="20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Кавказский Уз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2736304" cy="16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Концепции. Inventor - PR &amp; Event агентст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852936"/>
            <a:ext cx="2085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В Кабардино-Балкарии появился кодекс кунака - Рамблер-Ново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Русский обозреватель - Дагестан отмечает 200-летие вхождения в состав Росс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852936"/>
            <a:ext cx="18554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ЛЕЗГИНКА - ТАНЕЦ ДЖИГИТ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052736"/>
            <a:ext cx="1944216" cy="16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Форумы технической поддержки - Sat-World.net Конкур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941168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6347048" cy="10129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народ - самый многочисленный в россии.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1eaccdc0fd1476c8d13d1cc16b9faf0e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>
            <a:off x="6804248" y="3501008"/>
            <a:ext cx="2195736" cy="29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Войсковая Православная Миссия -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30618"/>
            <a:ext cx="2880320" cy="2038045"/>
          </a:xfrm>
          <a:prstGeom prst="rect">
            <a:avLst/>
          </a:prstGeom>
          <a:noFill/>
        </p:spPr>
      </p:pic>
      <p:pic>
        <p:nvPicPr>
          <p:cNvPr id="24581" name="Picture 5" descr="Святое воскресенье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286608" cy="21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Три модели одного наРода. - Страница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013176"/>
            <a:ext cx="2448272" cy="16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Сборник текстов русских народных песен Версия для печа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356992"/>
            <a:ext cx="26642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Русский Национальный Костюм :: first-goods"/>
          <p:cNvPicPr>
            <a:picLocks noChangeAspect="1" noChangeArrowheads="1"/>
          </p:cNvPicPr>
          <p:nvPr/>
        </p:nvPicPr>
        <p:blipFill>
          <a:blip r:embed="rId7" cstate="print"/>
          <a:srcRect l="2978" t="2028" r="3573" b="2028"/>
          <a:stretch>
            <a:fillRect/>
          </a:stretch>
        </p:blipFill>
        <p:spPr bwMode="auto">
          <a:xfrm>
            <a:off x="7092280" y="404664"/>
            <a:ext cx="1878168" cy="28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LOVE &amp; LIGHT! - хоровод-хоровод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88840"/>
            <a:ext cx="324036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Ярославль.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dirty="0"/>
          </a:p>
        </p:txBody>
      </p:sp>
      <p:pic>
        <p:nvPicPr>
          <p:cNvPr id="1026" name="Picture 2" descr="Фото #4 - Ярославль.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3024505" cy="2017912"/>
          </a:xfrm>
          <a:prstGeom prst="rect">
            <a:avLst/>
          </a:prstGeom>
          <a:noFill/>
        </p:spPr>
      </p:pic>
      <p:pic>
        <p:nvPicPr>
          <p:cNvPr id="1028" name="Picture 4" descr="Die Stadte des Goldenen Rings - Немецкий язы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059832" cy="2032603"/>
          </a:xfrm>
          <a:prstGeom prst="rect">
            <a:avLst/>
          </a:prstGeom>
          <a:noFill/>
        </p:spPr>
      </p:pic>
      <p:pic>
        <p:nvPicPr>
          <p:cNvPr id="1030" name="Picture 6" descr="Ярославль детям 2 д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2136237" cy="1926214"/>
          </a:xfrm>
          <a:prstGeom prst="rect">
            <a:avLst/>
          </a:prstGeom>
          <a:noFill/>
        </p:spPr>
      </p:pic>
      <p:pic>
        <p:nvPicPr>
          <p:cNvPr id="1036" name="Picture 12" descr="Новости Ярославля Газета Ярославский реги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53136"/>
            <a:ext cx="4752528" cy="2088232"/>
          </a:xfrm>
          <a:prstGeom prst="rect">
            <a:avLst/>
          </a:prstGeom>
          <a:noFill/>
        </p:spPr>
      </p:pic>
      <p:pic>
        <p:nvPicPr>
          <p:cNvPr id="1038" name="Picture 14" descr="Unise.Ru Ярославль Герб и флаг"/>
          <p:cNvPicPr>
            <a:picLocks noChangeAspect="1" noChangeArrowheads="1"/>
          </p:cNvPicPr>
          <p:nvPr/>
        </p:nvPicPr>
        <p:blipFill>
          <a:blip r:embed="rId6" cstate="print"/>
          <a:srcRect l="29528" t="31496" r="29528"/>
          <a:stretch>
            <a:fillRect/>
          </a:stretch>
        </p:blipFill>
        <p:spPr bwMode="auto">
          <a:xfrm>
            <a:off x="4427984" y="260648"/>
            <a:ext cx="1208782" cy="1516783"/>
          </a:xfrm>
          <a:prstGeom prst="rect">
            <a:avLst/>
          </a:prstGeom>
          <a:noFill/>
        </p:spPr>
      </p:pic>
      <p:pic>
        <p:nvPicPr>
          <p:cNvPr id="1040" name="Picture 16" descr="Заметки провинциального журналиста - Почему Ярославлю вообще не нужен новый брен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3024336" cy="2271043"/>
          </a:xfrm>
          <a:prstGeom prst="rect">
            <a:avLst/>
          </a:prstGeom>
          <a:noFill/>
        </p:spPr>
      </p:pic>
      <p:pic>
        <p:nvPicPr>
          <p:cNvPr id="1042" name="Picture 18" descr="Где Можно Купить Свитер Локомотив :: MayKaS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1960" y="260648"/>
            <a:ext cx="3302040" cy="20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Янукович прилетит к Путину на вертолете и всего на два часа (04.03.13 11:01) &quot; Форум Украины Цензор.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Символы России.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Гильдия автошкол Росс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762500" cy="2352675"/>
          </a:xfrm>
          <a:prstGeom prst="rect">
            <a:avLst/>
          </a:prstGeom>
          <a:noFill/>
        </p:spPr>
      </p:pic>
      <p:pic>
        <p:nvPicPr>
          <p:cNvPr id="2052" name="Picture 4" descr="Картина с кристаллами Swarovski ГЕРБ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84376" cy="401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Столица России – Москва.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5" name="Picture 1" descr="Москва столица российской федерации - Фото 7819/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190081" cy="525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ерсональный фотобанк Николая Молчанова: Вид на Московский К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92488" cy="29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Москва в фотографиях: ВВЦ(ВДНХ): Фонтан &quot;Дружба народ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76216"/>
            <a:ext cx="3816424" cy="258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большая страна в мире –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2050" name="Picture 2" descr="275758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43906" cy="51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НАРОДЫ РОССИИ.</a:t>
            </a:r>
            <a:endParaRPr lang="ru-RU" dirty="0"/>
          </a:p>
        </p:txBody>
      </p:sp>
      <p:pic>
        <p:nvPicPr>
          <p:cNvPr id="1026" name="Picture 2" descr="Мы - многонациональный народ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69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Народы севера.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3074" name="Picture 2" descr="BBC Russian - Россия - Россиян, живущих в чумах и юртах, зарегистриру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36070" cy="215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Ямал. Северное Сияние. Чумы - купол неба. - Раиса Северная , 60 лет - Сеть знакомств Мам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183239" cy="238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Алтай Курултай - Группа реальной жизни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2905683" cy="19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Полуостров Ямал (много фото) &quot; Блоги - 2Крота2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0"/>
            <a:ext cx="3247306" cy="216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Северное сияние от Tommy Eliassen Яркое и запоминающееся искусст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0"/>
            <a:ext cx="1619943" cy="24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4944098_img025"/>
          <p:cNvPicPr>
            <a:picLocks noChangeAspect="1" noChangeArrowheads="1"/>
          </p:cNvPicPr>
          <p:nvPr/>
        </p:nvPicPr>
        <p:blipFill>
          <a:blip r:embed="rId7" cstate="print"/>
          <a:srcRect l="1568" b="6479"/>
          <a:stretch>
            <a:fillRect/>
          </a:stretch>
        </p:blipFill>
        <p:spPr bwMode="auto">
          <a:xfrm>
            <a:off x="6415658" y="2780928"/>
            <a:ext cx="2728342" cy="37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Национальная школа искусств коренных народов открылась на Камчатке PDA версия РИА ФедералПрес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25144"/>
            <a:ext cx="2736304" cy="198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64696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Народы центральной части россии.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Башкирия.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100" name="Picture 4" descr="d5629fc4c709f9849142589c82eaaf6c"/>
          <p:cNvPicPr>
            <a:picLocks noChangeAspect="1" noChangeArrowheads="1"/>
          </p:cNvPicPr>
          <p:nvPr/>
        </p:nvPicPr>
        <p:blipFill>
          <a:blip r:embed="rId2" cstate="print"/>
          <a:srcRect b="3240"/>
          <a:stretch>
            <a:fillRect/>
          </a:stretch>
        </p:blipFill>
        <p:spPr bwMode="auto">
          <a:xfrm>
            <a:off x="6624742" y="3368490"/>
            <a:ext cx="2519258" cy="34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Дни Башкирской культуры пройдут в Татарстане .Театры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2531773" cy="18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Башки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2178242" cy="29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Изображние башкирского костюма - красно черная фот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3060340" cy="20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Проекты"/>
          <p:cNvPicPr>
            <a:picLocks noChangeAspect="1" noChangeArrowheads="1"/>
          </p:cNvPicPr>
          <p:nvPr/>
        </p:nvPicPr>
        <p:blipFill>
          <a:blip r:embed="rId6" cstate="print"/>
          <a:srcRect b="5558"/>
          <a:stretch>
            <a:fillRect/>
          </a:stretch>
        </p:blipFill>
        <p:spPr bwMode="auto">
          <a:xfrm>
            <a:off x="107504" y="4653136"/>
            <a:ext cx="3308048" cy="210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Свердловский областной Башкирский Центр - БАШКИ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844824"/>
            <a:ext cx="2088232" cy="1393895"/>
          </a:xfrm>
          <a:prstGeom prst="rect">
            <a:avLst/>
          </a:prstGeom>
          <a:noFill/>
        </p:spPr>
      </p:pic>
      <p:pic>
        <p:nvPicPr>
          <p:cNvPr id="4108" name="Picture 12" descr="Персональный сайт"/>
          <p:cNvPicPr>
            <a:picLocks noChangeAspect="1" noChangeArrowheads="1"/>
          </p:cNvPicPr>
          <p:nvPr/>
        </p:nvPicPr>
        <p:blipFill>
          <a:blip r:embed="rId8" cstate="print"/>
          <a:srcRect b="7977"/>
          <a:stretch>
            <a:fillRect/>
          </a:stretch>
        </p:blipFill>
        <p:spPr bwMode="auto">
          <a:xfrm>
            <a:off x="6228184" y="0"/>
            <a:ext cx="2831023" cy="173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Autofit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Татарстан.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3" name="Picture 3" descr="cab02deff87625bab03eb5d02561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1955332" cy="295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Болгар очаровал принцес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42798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ультура народов мира Народы России и их культура Du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2520280" cy="217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338891750_photo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4248472" cy="282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Организация и проведение национального праздника. Ежегодно Сабантуй собирает представителей самых разных национальностей, приез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052736"/>
            <a:ext cx="39015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Калмыкия.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4944094_img023"/>
          <p:cNvPicPr>
            <a:picLocks noChangeAspect="1" noChangeArrowheads="1"/>
          </p:cNvPicPr>
          <p:nvPr/>
        </p:nvPicPr>
        <p:blipFill>
          <a:blip r:embed="rId2" cstate="print"/>
          <a:srcRect b="3240"/>
          <a:stretch>
            <a:fillRect/>
          </a:stretch>
        </p:blipFill>
        <p:spPr bwMode="auto">
          <a:xfrm>
            <a:off x="7092280" y="3830347"/>
            <a:ext cx="2051720" cy="302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Глава Калмыкии сегодня принесет присягу - ИнтерНовост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1961197" cy="18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Калмыкия тюльпаны - Тюльпаны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0"/>
            <a:ext cx="3543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Выставка современных художников Калмыкии откроется в Ростове-на-Дону &quot; Бизнес-газета. Новости Ростова-на-Дон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3101313" cy="232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В Калмыкии больше всего школьников предпочли бы в рамках курса религиозной культуры изучать буддизм &quot; Сохраним Тибет! Тибет, Да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09120"/>
            <a:ext cx="2400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Калмыкия Тур. Туризм Калмыкии &quot; Краса Калмыкии Далма Натырова представит Калмыкию на конкурсе &quot;Краса России&quot; в Москве Туры в Ка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872208" cy="28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kalmyki(2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4"/>
            <a:ext cx="205172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Zyf Dnevniki.Ykt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848716"/>
            <a:ext cx="2880320" cy="18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45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Символы России. </vt:lpstr>
      <vt:lpstr>Столица России – Москва.</vt:lpstr>
      <vt:lpstr>самая большая страна в мире –  Россия. </vt:lpstr>
      <vt:lpstr>НАРОДЫ РОССИИ.</vt:lpstr>
      <vt:lpstr>Народы севера. </vt:lpstr>
      <vt:lpstr>Народы центральной части россии. Башкирия. </vt:lpstr>
      <vt:lpstr>Татарстан. </vt:lpstr>
      <vt:lpstr>Калмыкия.</vt:lpstr>
      <vt:lpstr>Народы сибири. Бурятия.</vt:lpstr>
      <vt:lpstr>Народы кавказа.</vt:lpstr>
      <vt:lpstr>Русский народ - самый многочисленный в россии.</vt:lpstr>
      <vt:lpstr>Ярославль.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53</cp:revision>
  <dcterms:created xsi:type="dcterms:W3CDTF">2014-11-01T16:17:51Z</dcterms:created>
  <dcterms:modified xsi:type="dcterms:W3CDTF">2014-11-06T16:26:53Z</dcterms:modified>
</cp:coreProperties>
</file>