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Театральный фестиваль «Волшебная сила дружбы»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3.infourok.ru/uploads/ex/069e/00065bb5-4c006c97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29000"/>
            <a:ext cx="50006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«Наша дружная семья»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Documents and Settings\Администратор\Рабочий стол\Фестиваль\DSC07345.JPG"/>
          <p:cNvPicPr>
            <a:picLocks noGrp="1"/>
          </p:cNvPicPr>
          <p:nvPr>
            <p:ph idx="1"/>
          </p:nvPr>
        </p:nvPicPr>
        <p:blipFill>
          <a:blip r:embed="rId2" cstate="print"/>
          <a:srcRect t="12367"/>
          <a:stretch>
            <a:fillRect/>
          </a:stretch>
        </p:blipFill>
        <p:spPr bwMode="auto">
          <a:xfrm>
            <a:off x="214282" y="1214422"/>
            <a:ext cx="4421798" cy="321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349.JPG"/>
          <p:cNvPicPr/>
          <p:nvPr/>
        </p:nvPicPr>
        <p:blipFill>
          <a:blip r:embed="rId3" cstate="print"/>
          <a:srcRect l="7376" t="10256" r="7643" b="3419"/>
          <a:stretch>
            <a:fillRect/>
          </a:stretch>
        </p:blipFill>
        <p:spPr bwMode="auto">
          <a:xfrm>
            <a:off x="4572000" y="3357562"/>
            <a:ext cx="4286280" cy="31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6 (4 – 5 лет) Сказка «Мешок с яблоками»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Фестиваль\DSC07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07339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2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71942"/>
            <a:ext cx="3143272" cy="219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Фестиваль\DSC072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143380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(4 – 5 лет) Сказка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 дружных мышатах»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Рабочий стол\Фестиваль\DSC072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14483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05753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естиваль\DSC072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43380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Фестиваль\DSC072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143380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(5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лет) Сказка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«Капризная принцесса»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Рабочий стол\Фестиваль\DSC072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23995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естиваль\DSC07283.JPG"/>
          <p:cNvPicPr/>
          <p:nvPr/>
        </p:nvPicPr>
        <p:blipFill>
          <a:blip r:embed="rId3" cstate="print"/>
          <a:srcRect t="19444" r="34260" b="25641"/>
          <a:stretch>
            <a:fillRect/>
          </a:stretch>
        </p:blipFill>
        <p:spPr bwMode="auto">
          <a:xfrm>
            <a:off x="2786050" y="1571612"/>
            <a:ext cx="23574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294.JPG"/>
          <p:cNvPicPr/>
          <p:nvPr/>
        </p:nvPicPr>
        <p:blipFill>
          <a:blip r:embed="rId4" cstate="print"/>
          <a:srcRect l="16676" t="27350" r="20150" b="20513"/>
          <a:stretch>
            <a:fillRect/>
          </a:stretch>
        </p:blipFill>
        <p:spPr bwMode="auto">
          <a:xfrm>
            <a:off x="285720" y="4143380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295.JPG"/>
          <p:cNvPicPr/>
          <p:nvPr/>
        </p:nvPicPr>
        <p:blipFill>
          <a:blip r:embed="rId5" cstate="print"/>
          <a:srcRect r="15750" b="8667"/>
          <a:stretch>
            <a:fillRect/>
          </a:stretch>
        </p:blipFill>
        <p:spPr bwMode="auto">
          <a:xfrm>
            <a:off x="5500694" y="1571612"/>
            <a:ext cx="250033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естиваль\DSC072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Фестиваль\DSC07298.JPG"/>
          <p:cNvPicPr/>
          <p:nvPr/>
        </p:nvPicPr>
        <p:blipFill>
          <a:blip r:embed="rId7" cstate="print"/>
          <a:srcRect l="17798" t="18390" r="20791" b="28152"/>
          <a:stretch>
            <a:fillRect/>
          </a:stretch>
        </p:blipFill>
        <p:spPr bwMode="auto">
          <a:xfrm>
            <a:off x="5643570" y="4071942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(5 – 6 лет) Сказка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 дружбе»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Рабочий стол\Фестиваль\DSC07317.JPG"/>
          <p:cNvPicPr>
            <a:picLocks noGrp="1"/>
          </p:cNvPicPr>
          <p:nvPr>
            <p:ph idx="1"/>
          </p:nvPr>
        </p:nvPicPr>
        <p:blipFill>
          <a:blip r:embed="rId2" cstate="print"/>
          <a:srcRect l="5439" t="16030" r="17557" b="13359"/>
          <a:stretch>
            <a:fillRect/>
          </a:stretch>
        </p:blipFill>
        <p:spPr bwMode="auto">
          <a:xfrm>
            <a:off x="2928926" y="5078411"/>
            <a:ext cx="2500330" cy="177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естиваль\DSC07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311.JPG"/>
          <p:cNvPicPr/>
          <p:nvPr/>
        </p:nvPicPr>
        <p:blipFill>
          <a:blip r:embed="rId4" cstate="print"/>
          <a:srcRect l="14591" t="25427" r="19348" b="18590"/>
          <a:stretch>
            <a:fillRect/>
          </a:stretch>
        </p:blipFill>
        <p:spPr bwMode="auto">
          <a:xfrm>
            <a:off x="5857884" y="1571612"/>
            <a:ext cx="2286016" cy="171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3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214422"/>
            <a:ext cx="2786082" cy="16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естиваль\DSC073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643314"/>
            <a:ext cx="25273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Фестиваль\DSC07312.JPG"/>
          <p:cNvPicPr/>
          <p:nvPr/>
        </p:nvPicPr>
        <p:blipFill>
          <a:blip r:embed="rId7" cstate="print"/>
          <a:srcRect l="17317" t="14103" r="7322" b="10684"/>
          <a:stretch>
            <a:fillRect/>
          </a:stretch>
        </p:blipFill>
        <p:spPr bwMode="auto">
          <a:xfrm>
            <a:off x="214282" y="3786190"/>
            <a:ext cx="2200221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Администратор\Рабочий стол\Фестиваль\DSC07300.JPG"/>
          <p:cNvPicPr/>
          <p:nvPr/>
        </p:nvPicPr>
        <p:blipFill>
          <a:blip r:embed="rId8" cstate="print"/>
          <a:srcRect t="21154" r="14858" b="10043"/>
          <a:stretch>
            <a:fillRect/>
          </a:stretch>
        </p:blipFill>
        <p:spPr bwMode="auto">
          <a:xfrm>
            <a:off x="2857488" y="3143248"/>
            <a:ext cx="250033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(6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лет) Сказка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«Дружные мышата»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Рабочий стол\Фестиваль\DSC073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501895" cy="178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естиваль\DSC07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3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2257425" cy="197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3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00504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естиваль\DSC073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643050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Фестиваль\DSC073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929066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 – 7 лет)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Сказка «38 попугаев»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Рабочий стол\Фестиваль\DSC07320.JPG"/>
          <p:cNvPicPr>
            <a:picLocks noGrp="1"/>
          </p:cNvPicPr>
          <p:nvPr>
            <p:ph idx="1"/>
          </p:nvPr>
        </p:nvPicPr>
        <p:blipFill>
          <a:blip r:embed="rId2" cstate="print"/>
          <a:srcRect l="19215"/>
          <a:stretch>
            <a:fillRect/>
          </a:stretch>
        </p:blipFill>
        <p:spPr bwMode="auto">
          <a:xfrm>
            <a:off x="642910" y="1357298"/>
            <a:ext cx="207170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естиваль\DSC07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229235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3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229076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3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естиваль\DSC07325.JPG"/>
          <p:cNvPicPr/>
          <p:nvPr/>
        </p:nvPicPr>
        <p:blipFill>
          <a:blip r:embed="rId6" cstate="print"/>
          <a:srcRect b="10784"/>
          <a:stretch>
            <a:fillRect/>
          </a:stretch>
        </p:blipFill>
        <p:spPr bwMode="auto">
          <a:xfrm>
            <a:off x="1357290" y="3643314"/>
            <a:ext cx="29479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 – 7 лет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Сценка по рассказам В.Ю. Драгунского «Друг детства»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Рабочий стол\Фестиваль\DSC073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3574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естиваль\DSC07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85860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3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463800" cy="199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естиваль\DSC07331.JPG"/>
          <p:cNvPicPr/>
          <p:nvPr/>
        </p:nvPicPr>
        <p:blipFill>
          <a:blip r:embed="rId5" cstate="print"/>
          <a:srcRect l="9459" t="25658" r="9982" b="19391"/>
          <a:stretch>
            <a:fillRect/>
          </a:stretch>
        </p:blipFill>
        <p:spPr bwMode="auto">
          <a:xfrm>
            <a:off x="2071670" y="3857628"/>
            <a:ext cx="47815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Коллективные работы «Волшебная сила дружбы»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истратор\Рабочий стол\Фестиваль\DSC073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921" y="1562098"/>
            <a:ext cx="3214711" cy="237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естиваль\DSC07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97482" y="1474824"/>
            <a:ext cx="3226223" cy="241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естиваль\DSC073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489" y="1285859"/>
            <a:ext cx="321470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C:\Documents and Settings\Администратор\Рабочий стол\Фестиваль\DSC07343.JPG"/>
          <p:cNvPicPr>
            <a:picLocks/>
          </p:cNvPicPr>
          <p:nvPr/>
        </p:nvPicPr>
        <p:blipFill>
          <a:blip r:embed="rId5" cstate="print"/>
          <a:srcRect l="3880" t="4609" r="3129" b="3062"/>
          <a:stretch>
            <a:fillRect/>
          </a:stretch>
        </p:blipFill>
        <p:spPr bwMode="auto">
          <a:xfrm rot="3738590">
            <a:off x="683921" y="4326145"/>
            <a:ext cx="2423782" cy="199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естиваль\DSC07344.JPG"/>
          <p:cNvPicPr/>
          <p:nvPr/>
        </p:nvPicPr>
        <p:blipFill>
          <a:blip r:embed="rId6" cstate="print"/>
          <a:srcRect t="13106" b="13872"/>
          <a:stretch>
            <a:fillRect/>
          </a:stretch>
        </p:blipFill>
        <p:spPr bwMode="auto">
          <a:xfrm rot="5400000">
            <a:off x="3088230" y="4555580"/>
            <a:ext cx="2496652" cy="181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Фестиваль\DSC07348.JPG"/>
          <p:cNvPicPr/>
          <p:nvPr/>
        </p:nvPicPr>
        <p:blipFill>
          <a:blip r:embed="rId7" cstate="print"/>
          <a:srcRect l="9209" t="4482" r="5380" b="1597"/>
          <a:stretch>
            <a:fillRect/>
          </a:stretch>
        </p:blipFill>
        <p:spPr bwMode="auto">
          <a:xfrm rot="7125691">
            <a:off x="6333954" y="4278603"/>
            <a:ext cx="2479310" cy="201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124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Театральный фестиваль «Волшебная сила дружбы»</vt:lpstr>
      <vt:lpstr>Группа № 6 (4 – 5 лет) Сказка «Мешок с яблоками»</vt:lpstr>
      <vt:lpstr>Группа № 8 (4 – 5 лет) Сказка «О дружных мышатах»</vt:lpstr>
      <vt:lpstr>Группа № 5 (5 – 6 лет) Сказка «Капризная принцесса»</vt:lpstr>
      <vt:lpstr>Группа № 9 (5 – 6 лет) Сказка «О дружбе»</vt:lpstr>
      <vt:lpstr>Группа № 2 (6 – 7 лет) Сказка «Дружные мышата»</vt:lpstr>
      <vt:lpstr>Группа № 7 (6 – 7 лет) Сказка «38 попугаев»</vt:lpstr>
      <vt:lpstr>Группа № 11 (6 – 7 лет) Сценка по рассказам В.Ю. Драгунского «Друг детства»</vt:lpstr>
      <vt:lpstr>Коллективные работы «Волшебная сила дружбы»</vt:lpstr>
      <vt:lpstr>«Наша дружная семья»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Театральный фестиваль «Волшебная сила дружбы»</dc:title>
  <cp:lastModifiedBy>COMP-XP</cp:lastModifiedBy>
  <cp:revision>20</cp:revision>
  <dcterms:modified xsi:type="dcterms:W3CDTF">2018-05-04T09:18:05Z</dcterms:modified>
</cp:coreProperties>
</file>